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1" r:id="rId2"/>
  </p:sldMasterIdLst>
  <p:notesMasterIdLst>
    <p:notesMasterId r:id="rId31"/>
  </p:notesMasterIdLst>
  <p:sldIdLst>
    <p:sldId id="545" r:id="rId3"/>
    <p:sldId id="523" r:id="rId4"/>
    <p:sldId id="531" r:id="rId5"/>
    <p:sldId id="265" r:id="rId6"/>
    <p:sldId id="278" r:id="rId7"/>
    <p:sldId id="535" r:id="rId8"/>
    <p:sldId id="258" r:id="rId9"/>
    <p:sldId id="259" r:id="rId10"/>
    <p:sldId id="260" r:id="rId11"/>
    <p:sldId id="277" r:id="rId12"/>
    <p:sldId id="263" r:id="rId13"/>
    <p:sldId id="264" r:id="rId14"/>
    <p:sldId id="533" r:id="rId15"/>
    <p:sldId id="266" r:id="rId16"/>
    <p:sldId id="267" r:id="rId17"/>
    <p:sldId id="268" r:id="rId18"/>
    <p:sldId id="269" r:id="rId19"/>
    <p:sldId id="272" r:id="rId20"/>
    <p:sldId id="291" r:id="rId21"/>
    <p:sldId id="539" r:id="rId22"/>
    <p:sldId id="257" r:id="rId23"/>
    <p:sldId id="262" r:id="rId24"/>
    <p:sldId id="541" r:id="rId25"/>
    <p:sldId id="542" r:id="rId26"/>
    <p:sldId id="543" r:id="rId27"/>
    <p:sldId id="261" r:id="rId28"/>
    <p:sldId id="537" r:id="rId29"/>
    <p:sldId id="530" r:id="rId3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7" roundtripDataSignature="AMtx7mjBd/emW6qwzDMKtyF93PAiVrm9k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1E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959B899-F747-4DD0-8209-CBB1EE3FAB5F}">
  <a:tblStyle styleId="{7959B899-F747-4DD0-8209-CBB1EE3FAB5F}" styleName="Table_0">
    <a:wholeTbl>
      <a:tcTxStyle b="off" i="off">
        <a:font>
          <a:latin typeface="Arial"/>
          <a:ea typeface="Arial"/>
          <a:cs typeface="Arial"/>
        </a:font>
        <a:schemeClr val="dk1"/>
      </a:tcTxStyle>
      <a:tcStyle>
        <a:tcBdr>
          <a:left>
            <a:ln w="9525" cap="flat" cmpd="sng">
              <a:solidFill>
                <a:schemeClr val="accent3"/>
              </a:solidFill>
              <a:prstDash val="solid"/>
              <a:round/>
              <a:headEnd type="none" w="sm" len="sm"/>
              <a:tailEnd type="none" w="sm" len="sm"/>
            </a:ln>
          </a:left>
          <a:right>
            <a:ln w="9525" cap="flat" cmpd="sng">
              <a:solidFill>
                <a:schemeClr val="accent3"/>
              </a:solidFill>
              <a:prstDash val="solid"/>
              <a:round/>
              <a:headEnd type="none" w="sm" len="sm"/>
              <a:tailEnd type="none" w="sm" len="sm"/>
            </a:ln>
          </a:right>
          <a:top>
            <a:ln w="9525" cap="flat" cmpd="sng">
              <a:solidFill>
                <a:schemeClr val="accent3"/>
              </a:solidFill>
              <a:prstDash val="solid"/>
              <a:round/>
              <a:headEnd type="none" w="sm" len="sm"/>
              <a:tailEnd type="none" w="sm" len="sm"/>
            </a:ln>
          </a:top>
          <a:bottom>
            <a:ln w="9525" cap="flat" cmpd="sng">
              <a:solidFill>
                <a:schemeClr val="accent3"/>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op>
            <a:ln w="9525" cap="flat" cmpd="sng">
              <a:solidFill>
                <a:schemeClr val="accent3"/>
              </a:solidFill>
              <a:prstDash val="solid"/>
              <a:round/>
              <a:headEnd type="none" w="sm" len="sm"/>
              <a:tailEnd type="none" w="sm" len="sm"/>
            </a:ln>
          </a:top>
          <a:bottom>
            <a:ln w="9525" cap="flat" cmpd="sng">
              <a:solidFill>
                <a:schemeClr val="accent3"/>
              </a:solidFill>
              <a:prstDash val="solid"/>
              <a:round/>
              <a:headEnd type="none" w="sm" len="sm"/>
              <a:tailEnd type="none" w="sm" len="sm"/>
            </a:ln>
          </a:bottom>
        </a:tcBdr>
      </a:tcStyle>
    </a:band1H>
    <a:band2H>
      <a:tcTxStyle/>
      <a:tcStyle>
        <a:tcBdr/>
      </a:tcStyle>
    </a:band2H>
    <a:band1V>
      <a:tcTxStyle/>
      <a:tcStyle>
        <a:tcBdr>
          <a:left>
            <a:ln w="9525" cap="flat" cmpd="sng">
              <a:solidFill>
                <a:schemeClr val="accent3"/>
              </a:solidFill>
              <a:prstDash val="solid"/>
              <a:round/>
              <a:headEnd type="none" w="sm" len="sm"/>
              <a:tailEnd type="none" w="sm" len="sm"/>
            </a:ln>
          </a:left>
          <a:right>
            <a:ln w="9525" cap="flat" cmpd="sng">
              <a:solidFill>
                <a:schemeClr val="accent3"/>
              </a:solidFill>
              <a:prstDash val="solid"/>
              <a:round/>
              <a:headEnd type="none" w="sm" len="sm"/>
              <a:tailEnd type="none" w="sm" len="sm"/>
            </a:ln>
          </a:right>
        </a:tcBdr>
      </a:tcStyle>
    </a:band1V>
    <a:band2V>
      <a:tcTxStyle/>
      <a:tcStyle>
        <a:tcBdr>
          <a:left>
            <a:ln w="9525" cap="flat" cmpd="sng">
              <a:solidFill>
                <a:schemeClr val="accent3"/>
              </a:solidFill>
              <a:prstDash val="solid"/>
              <a:round/>
              <a:headEnd type="none" w="sm" len="sm"/>
              <a:tailEnd type="none" w="sm" len="sm"/>
            </a:ln>
          </a:left>
          <a:right>
            <a:ln w="9525" cap="flat" cmpd="sng">
              <a:solidFill>
                <a:schemeClr val="accent3"/>
              </a:solidFill>
              <a:prstDash val="solid"/>
              <a:round/>
              <a:headEnd type="none" w="sm" len="sm"/>
              <a:tailEnd type="none" w="sm" len="sm"/>
            </a:ln>
          </a:right>
        </a:tcBdr>
      </a:tcStyle>
    </a:band2V>
    <a:lastCol>
      <a:tcTxStyle b="on" i="off"/>
      <a:tcStyle>
        <a:tcBdr/>
      </a:tcStyle>
    </a:lastCol>
    <a:firstCol>
      <a:tcTxStyle b="on" i="off"/>
      <a:tcStyle>
        <a:tcBdr/>
      </a:tcStyle>
    </a:firstCol>
    <a:lastRow>
      <a:tcTxStyle b="on" i="off"/>
      <a:tcStyle>
        <a:tcBdr>
          <a:top>
            <a:ln w="50800" cap="flat" cmpd="sng">
              <a:solidFill>
                <a:schemeClr val="accent3"/>
              </a:solidFill>
              <a:prstDash val="solid"/>
              <a:round/>
              <a:headEnd type="none" w="sm" len="sm"/>
              <a:tailEnd type="none" w="sm" len="sm"/>
            </a:ln>
          </a:top>
        </a:tcBdr>
      </a:tcStyle>
    </a:lastRow>
    <a:seCell>
      <a:tcTxStyle/>
      <a:tcStyle>
        <a:tcBdr/>
      </a:tcStyle>
    </a:seCell>
    <a:swCell>
      <a:tcTxStyle/>
      <a:tcStyle>
        <a:tcBdr/>
      </a:tcStyle>
    </a:swCell>
    <a:firstRow>
      <a:tcTxStyle b="on" i="off">
        <a:font>
          <a:latin typeface="Arial"/>
          <a:ea typeface="Arial"/>
          <a:cs typeface="Arial"/>
        </a:font>
        <a:schemeClr val="lt1"/>
      </a:tcTxStyle>
      <a:tcStyle>
        <a:tcBdr/>
        <a:fill>
          <a:solidFill>
            <a:schemeClr val="accent3"/>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868"/>
    <p:restoredTop sz="93005"/>
  </p:normalViewPr>
  <p:slideViewPr>
    <p:cSldViewPr snapToGrid="0">
      <p:cViewPr varScale="1">
        <p:scale>
          <a:sx n="82" d="100"/>
          <a:sy n="82" d="100"/>
        </p:scale>
        <p:origin x="176" y="100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7" Type="http://customschemas.google.com/relationships/presentationmetadata" Target="metadata"/><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5" name="Google Shape;155;p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a:t>
            </a:fld>
            <a:endParaRPr/>
          </a:p>
        </p:txBody>
      </p:sp>
    </p:spTree>
    <p:extLst>
      <p:ext uri="{BB962C8B-B14F-4D97-AF65-F5344CB8AC3E}">
        <p14:creationId xmlns:p14="http://schemas.microsoft.com/office/powerpoint/2010/main" val="38752518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 name="Google Shape;11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 name="Google Shape;12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6" name="Google Shape;14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 name="Google Shape;9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 name="Google Shape;9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961081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 name="Google Shape;9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 name="Google Shape;10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 name="Google Shape;11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 name="Google Shape;9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042971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143789d824d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 name="Google Shape;116;g143789d824d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5" name="Google Shape;155;p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27</a:t>
            </a:fld>
            <a:endParaRPr/>
          </a:p>
        </p:txBody>
      </p:sp>
    </p:spTree>
    <p:extLst>
      <p:ext uri="{BB962C8B-B14F-4D97-AF65-F5344CB8AC3E}">
        <p14:creationId xmlns:p14="http://schemas.microsoft.com/office/powerpoint/2010/main" val="4039861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 name="Google Shape;11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9530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 name="Google Shape;9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 name="Google Shape;10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 name="Google Shape;11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 name="Google Shape;11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395268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 name="Google Shape;12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 name="Google Shape;13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26"/>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5" name="Google Shape;15;p26"/>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6" name="Google Shape;16;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0"/>
        <p:cNvGrpSpPr/>
        <p:nvPr/>
      </p:nvGrpSpPr>
      <p:grpSpPr>
        <a:xfrm>
          <a:off x="0" y="0"/>
          <a:ext cx="0" cy="0"/>
          <a:chOff x="0" y="0"/>
          <a:chExt cx="0" cy="0"/>
        </a:xfrm>
      </p:grpSpPr>
      <p:sp>
        <p:nvSpPr>
          <p:cNvPr id="51" name="Google Shape;51;p36"/>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2" name="Google Shape;52;p36"/>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53" name="Google Shape;53;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4"/>
        <p:cNvGrpSpPr/>
        <p:nvPr/>
      </p:nvGrpSpPr>
      <p:grpSpPr>
        <a:xfrm>
          <a:off x="0" y="0"/>
          <a:ext cx="0" cy="0"/>
          <a:chOff x="0" y="0"/>
          <a:chExt cx="0" cy="0"/>
        </a:xfrm>
      </p:grpSpPr>
      <p:sp>
        <p:nvSpPr>
          <p:cNvPr id="55" name="Google Shape;55;p37"/>
          <p:cNvSpPr txBox="1">
            <a:spLocks noGrp="1"/>
          </p:cNvSpPr>
          <p:nvPr>
            <p:ph type="title"/>
          </p:nvPr>
        </p:nvSpPr>
        <p:spPr>
          <a:xfrm>
            <a:off x="822960" y="214952"/>
            <a:ext cx="7543800" cy="1088100"/>
          </a:xfrm>
          <a:prstGeom prst="rect">
            <a:avLst/>
          </a:prstGeom>
          <a:noFill/>
          <a:ln>
            <a:noFill/>
          </a:ln>
        </p:spPr>
        <p:txBody>
          <a:bodyPr spcFirstLastPara="1" wrap="square" lIns="91425" tIns="91425" rIns="91425" bIns="91425" anchor="b" anchorCtr="0">
            <a:noAutofit/>
          </a:bodyPr>
          <a:lstStyle>
            <a:lvl1pPr marR="0" lvl="0" algn="l">
              <a:lnSpc>
                <a:spcPct val="85000"/>
              </a:lnSpc>
              <a:spcBef>
                <a:spcPts val="0"/>
              </a:spcBef>
              <a:spcAft>
                <a:spcPts val="0"/>
              </a:spcAft>
              <a:buClr>
                <a:srgbClr val="3F3F3F"/>
              </a:buClr>
              <a:buSzPts val="3600"/>
              <a:buFont typeface="Calibri"/>
              <a:buNone/>
              <a:defRPr sz="3600" b="0" i="0" u="none" strike="noStrike" cap="none">
                <a:solidFill>
                  <a:srgbClr val="3F3F3F"/>
                </a:solidFill>
                <a:latin typeface="Calibri"/>
                <a:ea typeface="Calibri"/>
                <a:cs typeface="Calibri"/>
                <a:sym typeface="Calibri"/>
              </a:defRPr>
            </a:lvl1pPr>
            <a:lvl2pPr lvl="1" algn="l">
              <a:lnSpc>
                <a:spcPct val="100000"/>
              </a:lnSpc>
              <a:spcBef>
                <a:spcPts val="0"/>
              </a:spcBef>
              <a:spcAft>
                <a:spcPts val="0"/>
              </a:spcAft>
              <a:buSzPts val="2800"/>
              <a:buNone/>
              <a:defRPr sz="1400"/>
            </a:lvl2pPr>
            <a:lvl3pPr lvl="2" algn="l">
              <a:lnSpc>
                <a:spcPct val="100000"/>
              </a:lnSpc>
              <a:spcBef>
                <a:spcPts val="0"/>
              </a:spcBef>
              <a:spcAft>
                <a:spcPts val="0"/>
              </a:spcAft>
              <a:buSzPts val="2800"/>
              <a:buNone/>
              <a:defRPr sz="1400"/>
            </a:lvl3pPr>
            <a:lvl4pPr lvl="3" algn="l">
              <a:lnSpc>
                <a:spcPct val="100000"/>
              </a:lnSpc>
              <a:spcBef>
                <a:spcPts val="0"/>
              </a:spcBef>
              <a:spcAft>
                <a:spcPts val="0"/>
              </a:spcAft>
              <a:buSzPts val="2800"/>
              <a:buNone/>
              <a:defRPr sz="1400"/>
            </a:lvl4pPr>
            <a:lvl5pPr lvl="4" algn="l">
              <a:lnSpc>
                <a:spcPct val="100000"/>
              </a:lnSpc>
              <a:spcBef>
                <a:spcPts val="0"/>
              </a:spcBef>
              <a:spcAft>
                <a:spcPts val="0"/>
              </a:spcAft>
              <a:buSzPts val="2800"/>
              <a:buNone/>
              <a:defRPr sz="1400"/>
            </a:lvl5pPr>
            <a:lvl6pPr lvl="5" algn="l">
              <a:lnSpc>
                <a:spcPct val="100000"/>
              </a:lnSpc>
              <a:spcBef>
                <a:spcPts val="0"/>
              </a:spcBef>
              <a:spcAft>
                <a:spcPts val="0"/>
              </a:spcAft>
              <a:buSzPts val="2800"/>
              <a:buNone/>
              <a:defRPr sz="1400"/>
            </a:lvl6pPr>
            <a:lvl7pPr lvl="6" algn="l">
              <a:lnSpc>
                <a:spcPct val="100000"/>
              </a:lnSpc>
              <a:spcBef>
                <a:spcPts val="0"/>
              </a:spcBef>
              <a:spcAft>
                <a:spcPts val="0"/>
              </a:spcAft>
              <a:buSzPts val="2800"/>
              <a:buNone/>
              <a:defRPr sz="1400"/>
            </a:lvl7pPr>
            <a:lvl8pPr lvl="7" algn="l">
              <a:lnSpc>
                <a:spcPct val="100000"/>
              </a:lnSpc>
              <a:spcBef>
                <a:spcPts val="0"/>
              </a:spcBef>
              <a:spcAft>
                <a:spcPts val="0"/>
              </a:spcAft>
              <a:buSzPts val="2800"/>
              <a:buNone/>
              <a:defRPr sz="1400"/>
            </a:lvl8pPr>
            <a:lvl9pPr lvl="8" algn="l">
              <a:lnSpc>
                <a:spcPct val="100000"/>
              </a:lnSpc>
              <a:spcBef>
                <a:spcPts val="0"/>
              </a:spcBef>
              <a:spcAft>
                <a:spcPts val="0"/>
              </a:spcAft>
              <a:buSzPts val="2800"/>
              <a:buNone/>
              <a:defRPr sz="1400"/>
            </a:lvl9pPr>
          </a:lstStyle>
          <a:p>
            <a:endParaRPr/>
          </a:p>
        </p:txBody>
      </p:sp>
      <p:sp>
        <p:nvSpPr>
          <p:cNvPr id="56" name="Google Shape;56;p37"/>
          <p:cNvSpPr txBox="1">
            <a:spLocks noGrp="1"/>
          </p:cNvSpPr>
          <p:nvPr>
            <p:ph type="body" idx="1"/>
          </p:nvPr>
        </p:nvSpPr>
        <p:spPr>
          <a:xfrm>
            <a:off x="822960" y="1384300"/>
            <a:ext cx="7543800" cy="3017400"/>
          </a:xfrm>
          <a:prstGeom prst="rect">
            <a:avLst/>
          </a:prstGeom>
          <a:noFill/>
          <a:ln>
            <a:noFill/>
          </a:ln>
        </p:spPr>
        <p:txBody>
          <a:bodyPr spcFirstLastPara="1" wrap="square" lIns="91425" tIns="91425" rIns="91425" bIns="91425" anchor="t" anchorCtr="0">
            <a:noAutofit/>
          </a:bodyPr>
          <a:lstStyle>
            <a:lvl1pPr marL="457200" marR="0" lvl="0" indent="-323850" algn="l">
              <a:lnSpc>
                <a:spcPct val="90000"/>
              </a:lnSpc>
              <a:spcBef>
                <a:spcPts val="900"/>
              </a:spcBef>
              <a:spcAft>
                <a:spcPts val="0"/>
              </a:spcAft>
              <a:buClr>
                <a:schemeClr val="accent1"/>
              </a:buClr>
              <a:buSzPts val="1500"/>
              <a:buFont typeface="Calibri"/>
              <a:buChar char=" "/>
              <a:defRPr sz="1500" b="0" i="0" u="none" strike="noStrike" cap="none">
                <a:solidFill>
                  <a:srgbClr val="3F3F3F"/>
                </a:solidFill>
                <a:latin typeface="Calibri"/>
                <a:ea typeface="Calibri"/>
                <a:cs typeface="Calibri"/>
                <a:sym typeface="Calibri"/>
              </a:defRPr>
            </a:lvl1pPr>
            <a:lvl2pPr marL="914400" marR="0" lvl="1" indent="-317500" algn="l">
              <a:lnSpc>
                <a:spcPct val="90000"/>
              </a:lnSpc>
              <a:spcBef>
                <a:spcPts val="2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2pPr>
            <a:lvl3pPr marL="1371600" marR="0" lvl="2" indent="-298450" algn="l">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3pPr>
            <a:lvl4pPr marL="1828800" marR="0" lvl="3" indent="-298450" algn="l">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4pPr>
            <a:lvl5pPr marL="2286000" marR="0" lvl="4" indent="-298450" algn="l">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5pPr>
            <a:lvl6pPr marL="2743200" marR="0" lvl="5" indent="-298450" algn="l">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6pPr>
            <a:lvl7pPr marL="3200400" marR="0" lvl="6" indent="-298450" algn="l">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7pPr>
            <a:lvl8pPr marL="3657600" marR="0" lvl="7" indent="-298450" algn="l">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8pPr>
            <a:lvl9pPr marL="4114800" marR="0" lvl="8" indent="-298450" algn="l">
              <a:lnSpc>
                <a:spcPct val="90000"/>
              </a:lnSpc>
              <a:spcBef>
                <a:spcPts val="300"/>
              </a:spcBef>
              <a:spcAft>
                <a:spcPts val="30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9pPr>
          </a:lstStyle>
          <a:p>
            <a:endParaRPr/>
          </a:p>
        </p:txBody>
      </p:sp>
      <p:sp>
        <p:nvSpPr>
          <p:cNvPr id="57" name="Google Shape;57;p37"/>
          <p:cNvSpPr txBox="1">
            <a:spLocks noGrp="1"/>
          </p:cNvSpPr>
          <p:nvPr>
            <p:ph type="dt" idx="10"/>
          </p:nvPr>
        </p:nvSpPr>
        <p:spPr>
          <a:xfrm>
            <a:off x="822960" y="4844839"/>
            <a:ext cx="18543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7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58" name="Google Shape;58;p37"/>
          <p:cNvSpPr txBox="1">
            <a:spLocks noGrp="1"/>
          </p:cNvSpPr>
          <p:nvPr>
            <p:ph type="ftr" idx="11"/>
          </p:nvPr>
        </p:nvSpPr>
        <p:spPr>
          <a:xfrm>
            <a:off x="2764639" y="4844839"/>
            <a:ext cx="3617100" cy="2739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1400"/>
              <a:buFont typeface="Arial"/>
              <a:buNone/>
              <a:defRPr sz="7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59" name="Google Shape;59;p37"/>
          <p:cNvSpPr txBox="1">
            <a:spLocks noGrp="1"/>
          </p:cNvSpPr>
          <p:nvPr>
            <p:ph type="sldNum" idx="12"/>
          </p:nvPr>
        </p:nvSpPr>
        <p:spPr>
          <a:xfrm>
            <a:off x="7425343" y="4844839"/>
            <a:ext cx="9840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69"/>
        <p:cNvGrpSpPr/>
        <p:nvPr/>
      </p:nvGrpSpPr>
      <p:grpSpPr>
        <a:xfrm>
          <a:off x="0" y="0"/>
          <a:ext cx="0" cy="0"/>
          <a:chOff x="0" y="0"/>
          <a:chExt cx="0" cy="0"/>
        </a:xfrm>
      </p:grpSpPr>
      <p:sp>
        <p:nvSpPr>
          <p:cNvPr id="70" name="Google Shape;70;p39"/>
          <p:cNvSpPr/>
          <p:nvPr/>
        </p:nvSpPr>
        <p:spPr>
          <a:xfrm>
            <a:off x="2381" y="4800600"/>
            <a:ext cx="9141600" cy="342900"/>
          </a:xfrm>
          <a:prstGeom prst="rect">
            <a:avLst/>
          </a:prstGeom>
          <a:solidFill>
            <a:schemeClr val="accent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 name="Google Shape;71;p39"/>
          <p:cNvSpPr/>
          <p:nvPr/>
        </p:nvSpPr>
        <p:spPr>
          <a:xfrm>
            <a:off x="11" y="4750737"/>
            <a:ext cx="9141600" cy="48000"/>
          </a:xfrm>
          <a:prstGeom prst="rect">
            <a:avLst/>
          </a:prstGeom>
          <a:solidFill>
            <a:schemeClr val="accent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72;p39"/>
          <p:cNvSpPr txBox="1">
            <a:spLocks noGrp="1"/>
          </p:cNvSpPr>
          <p:nvPr>
            <p:ph type="ctrTitle"/>
          </p:nvPr>
        </p:nvSpPr>
        <p:spPr>
          <a:xfrm>
            <a:off x="822960" y="569214"/>
            <a:ext cx="7543800" cy="2674500"/>
          </a:xfrm>
          <a:prstGeom prst="rect">
            <a:avLst/>
          </a:prstGeom>
          <a:noFill/>
          <a:ln>
            <a:noFill/>
          </a:ln>
        </p:spPr>
        <p:txBody>
          <a:bodyPr spcFirstLastPara="1" wrap="square" lIns="68575" tIns="68575" rIns="68575" bIns="68575" anchor="b" anchorCtr="0">
            <a:noAutofit/>
          </a:bodyPr>
          <a:lstStyle>
            <a:lvl1pPr marR="0" lvl="0" algn="l">
              <a:lnSpc>
                <a:spcPct val="85000"/>
              </a:lnSpc>
              <a:spcBef>
                <a:spcPts val="0"/>
              </a:spcBef>
              <a:spcAft>
                <a:spcPts val="0"/>
              </a:spcAft>
              <a:buClr>
                <a:srgbClr val="262626"/>
              </a:buClr>
              <a:buSzPts val="6000"/>
              <a:buFont typeface="Calibri"/>
              <a:buNone/>
              <a:defRPr sz="6000" b="0" i="0" u="none" strike="noStrike" cap="none">
                <a:solidFill>
                  <a:srgbClr val="262626"/>
                </a:solidFill>
                <a:latin typeface="Calibri"/>
                <a:ea typeface="Calibri"/>
                <a:cs typeface="Calibri"/>
                <a:sym typeface="Calibri"/>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a:endParaRPr/>
          </a:p>
        </p:txBody>
      </p:sp>
      <p:sp>
        <p:nvSpPr>
          <p:cNvPr id="73" name="Google Shape;73;p39"/>
          <p:cNvSpPr txBox="1">
            <a:spLocks noGrp="1"/>
          </p:cNvSpPr>
          <p:nvPr>
            <p:ph type="subTitle" idx="1"/>
          </p:nvPr>
        </p:nvSpPr>
        <p:spPr>
          <a:xfrm>
            <a:off x="825038" y="3341715"/>
            <a:ext cx="7543800" cy="857400"/>
          </a:xfrm>
          <a:prstGeom prst="rect">
            <a:avLst/>
          </a:prstGeom>
          <a:noFill/>
          <a:ln>
            <a:noFill/>
          </a:ln>
        </p:spPr>
        <p:txBody>
          <a:bodyPr spcFirstLastPara="1" wrap="square" lIns="68575" tIns="68575" rIns="68575" bIns="68575" anchor="t" anchorCtr="0">
            <a:noAutofit/>
          </a:bodyPr>
          <a:lstStyle>
            <a:lvl1pPr marR="0" lvl="0" algn="l">
              <a:lnSpc>
                <a:spcPct val="90000"/>
              </a:lnSpc>
              <a:spcBef>
                <a:spcPts val="900"/>
              </a:spcBef>
              <a:spcAft>
                <a:spcPts val="0"/>
              </a:spcAft>
              <a:buClr>
                <a:schemeClr val="accent1"/>
              </a:buClr>
              <a:buSzPts val="1800"/>
              <a:buFont typeface="Calibri"/>
              <a:buNone/>
              <a:defRPr sz="1800" b="0" i="0" u="none" strike="noStrike" cap="none">
                <a:solidFill>
                  <a:schemeClr val="dk2"/>
                </a:solidFill>
                <a:latin typeface="Calibri"/>
                <a:ea typeface="Calibri"/>
                <a:cs typeface="Calibri"/>
                <a:sym typeface="Calibri"/>
              </a:defRPr>
            </a:lvl1pPr>
            <a:lvl2pPr marR="0" lvl="1" algn="ctr">
              <a:lnSpc>
                <a:spcPct val="90000"/>
              </a:lnSpc>
              <a:spcBef>
                <a:spcPts val="200"/>
              </a:spcBef>
              <a:spcAft>
                <a:spcPts val="0"/>
              </a:spcAft>
              <a:buClr>
                <a:schemeClr val="accent1"/>
              </a:buClr>
              <a:buSzPts val="1800"/>
              <a:buFont typeface="Calibri"/>
              <a:buNone/>
              <a:defRPr sz="1800" b="0" i="0" u="none" strike="noStrike" cap="none">
                <a:solidFill>
                  <a:srgbClr val="3F3F3F"/>
                </a:solidFill>
                <a:latin typeface="Calibri"/>
                <a:ea typeface="Calibri"/>
                <a:cs typeface="Calibri"/>
                <a:sym typeface="Calibri"/>
              </a:defRPr>
            </a:lvl2pPr>
            <a:lvl3pPr marR="0" lvl="2" algn="ctr">
              <a:lnSpc>
                <a:spcPct val="90000"/>
              </a:lnSpc>
              <a:spcBef>
                <a:spcPts val="300"/>
              </a:spcBef>
              <a:spcAft>
                <a:spcPts val="0"/>
              </a:spcAft>
              <a:buClr>
                <a:schemeClr val="accent1"/>
              </a:buClr>
              <a:buSzPts val="1800"/>
              <a:buFont typeface="Calibri"/>
              <a:buNone/>
              <a:defRPr sz="1800" b="0" i="0" u="none" strike="noStrike" cap="none">
                <a:solidFill>
                  <a:srgbClr val="3F3F3F"/>
                </a:solidFill>
                <a:latin typeface="Calibri"/>
                <a:ea typeface="Calibri"/>
                <a:cs typeface="Calibri"/>
                <a:sym typeface="Calibri"/>
              </a:defRPr>
            </a:lvl3pPr>
            <a:lvl4pPr marR="0" lvl="3" algn="ctr">
              <a:lnSpc>
                <a:spcPct val="90000"/>
              </a:lnSpc>
              <a:spcBef>
                <a:spcPts val="300"/>
              </a:spcBef>
              <a:spcAft>
                <a:spcPts val="0"/>
              </a:spcAft>
              <a:buClr>
                <a:schemeClr val="accent1"/>
              </a:buClr>
              <a:buSzPts val="1500"/>
              <a:buFont typeface="Calibri"/>
              <a:buNone/>
              <a:defRPr sz="1500" b="0" i="0" u="none" strike="noStrike" cap="none">
                <a:solidFill>
                  <a:srgbClr val="3F3F3F"/>
                </a:solidFill>
                <a:latin typeface="Calibri"/>
                <a:ea typeface="Calibri"/>
                <a:cs typeface="Calibri"/>
                <a:sym typeface="Calibri"/>
              </a:defRPr>
            </a:lvl4pPr>
            <a:lvl5pPr marR="0" lvl="4" algn="ctr">
              <a:lnSpc>
                <a:spcPct val="90000"/>
              </a:lnSpc>
              <a:spcBef>
                <a:spcPts val="300"/>
              </a:spcBef>
              <a:spcAft>
                <a:spcPts val="0"/>
              </a:spcAft>
              <a:buClr>
                <a:schemeClr val="accent1"/>
              </a:buClr>
              <a:buSzPts val="1500"/>
              <a:buFont typeface="Calibri"/>
              <a:buNone/>
              <a:defRPr sz="1500" b="0" i="0" u="none" strike="noStrike" cap="none">
                <a:solidFill>
                  <a:srgbClr val="3F3F3F"/>
                </a:solidFill>
                <a:latin typeface="Calibri"/>
                <a:ea typeface="Calibri"/>
                <a:cs typeface="Calibri"/>
                <a:sym typeface="Calibri"/>
              </a:defRPr>
            </a:lvl5pPr>
            <a:lvl6pPr marR="0" lvl="5" algn="ctr">
              <a:lnSpc>
                <a:spcPct val="90000"/>
              </a:lnSpc>
              <a:spcBef>
                <a:spcPts val="300"/>
              </a:spcBef>
              <a:spcAft>
                <a:spcPts val="0"/>
              </a:spcAft>
              <a:buClr>
                <a:schemeClr val="accent1"/>
              </a:buClr>
              <a:buSzPts val="1500"/>
              <a:buFont typeface="Calibri"/>
              <a:buNone/>
              <a:defRPr sz="1500" b="0" i="0" u="none" strike="noStrike" cap="none">
                <a:solidFill>
                  <a:srgbClr val="3F3F3F"/>
                </a:solidFill>
                <a:latin typeface="Calibri"/>
                <a:ea typeface="Calibri"/>
                <a:cs typeface="Calibri"/>
                <a:sym typeface="Calibri"/>
              </a:defRPr>
            </a:lvl6pPr>
            <a:lvl7pPr marR="0" lvl="6" algn="ctr">
              <a:lnSpc>
                <a:spcPct val="90000"/>
              </a:lnSpc>
              <a:spcBef>
                <a:spcPts val="300"/>
              </a:spcBef>
              <a:spcAft>
                <a:spcPts val="0"/>
              </a:spcAft>
              <a:buClr>
                <a:schemeClr val="accent1"/>
              </a:buClr>
              <a:buSzPts val="1500"/>
              <a:buFont typeface="Calibri"/>
              <a:buNone/>
              <a:defRPr sz="1500" b="0" i="0" u="none" strike="noStrike" cap="none">
                <a:solidFill>
                  <a:srgbClr val="3F3F3F"/>
                </a:solidFill>
                <a:latin typeface="Calibri"/>
                <a:ea typeface="Calibri"/>
                <a:cs typeface="Calibri"/>
                <a:sym typeface="Calibri"/>
              </a:defRPr>
            </a:lvl7pPr>
            <a:lvl8pPr marR="0" lvl="7" algn="ctr">
              <a:lnSpc>
                <a:spcPct val="90000"/>
              </a:lnSpc>
              <a:spcBef>
                <a:spcPts val="300"/>
              </a:spcBef>
              <a:spcAft>
                <a:spcPts val="0"/>
              </a:spcAft>
              <a:buClr>
                <a:schemeClr val="accent1"/>
              </a:buClr>
              <a:buSzPts val="1500"/>
              <a:buFont typeface="Calibri"/>
              <a:buNone/>
              <a:defRPr sz="1500" b="0" i="0" u="none" strike="noStrike" cap="none">
                <a:solidFill>
                  <a:srgbClr val="3F3F3F"/>
                </a:solidFill>
                <a:latin typeface="Calibri"/>
                <a:ea typeface="Calibri"/>
                <a:cs typeface="Calibri"/>
                <a:sym typeface="Calibri"/>
              </a:defRPr>
            </a:lvl8pPr>
            <a:lvl9pPr marR="0" lvl="8" algn="ctr">
              <a:lnSpc>
                <a:spcPct val="90000"/>
              </a:lnSpc>
              <a:spcBef>
                <a:spcPts val="300"/>
              </a:spcBef>
              <a:spcAft>
                <a:spcPts val="300"/>
              </a:spcAft>
              <a:buClr>
                <a:schemeClr val="accent1"/>
              </a:buClr>
              <a:buSzPts val="1500"/>
              <a:buFont typeface="Calibri"/>
              <a:buNone/>
              <a:defRPr sz="1500" b="0" i="0" u="none" strike="noStrike" cap="none">
                <a:solidFill>
                  <a:srgbClr val="3F3F3F"/>
                </a:solidFill>
                <a:latin typeface="Calibri"/>
                <a:ea typeface="Calibri"/>
                <a:cs typeface="Calibri"/>
                <a:sym typeface="Calibri"/>
              </a:defRPr>
            </a:lvl9pPr>
          </a:lstStyle>
          <a:p>
            <a:endParaRPr/>
          </a:p>
        </p:txBody>
      </p:sp>
      <p:sp>
        <p:nvSpPr>
          <p:cNvPr id="74" name="Google Shape;74;p39"/>
          <p:cNvSpPr txBox="1">
            <a:spLocks noGrp="1"/>
          </p:cNvSpPr>
          <p:nvPr>
            <p:ph type="dt" idx="10"/>
          </p:nvPr>
        </p:nvSpPr>
        <p:spPr>
          <a:xfrm>
            <a:off x="822960" y="4844839"/>
            <a:ext cx="1854300" cy="273900"/>
          </a:xfrm>
          <a:prstGeom prst="rect">
            <a:avLst/>
          </a:prstGeom>
          <a:noFill/>
          <a:ln>
            <a:noFill/>
          </a:ln>
        </p:spPr>
        <p:txBody>
          <a:bodyPr spcFirstLastPara="1" wrap="square" lIns="68575" tIns="68575" rIns="68575" bIns="68575" anchor="ctr" anchorCtr="0">
            <a:noAutofit/>
          </a:bodyPr>
          <a:lstStyle>
            <a:lvl1pPr marR="0" lvl="0" algn="l">
              <a:lnSpc>
                <a:spcPct val="100000"/>
              </a:lnSpc>
              <a:spcBef>
                <a:spcPts val="0"/>
              </a:spcBef>
              <a:spcAft>
                <a:spcPts val="0"/>
              </a:spcAft>
              <a:buSzPts val="1100"/>
              <a:buNone/>
              <a:defRPr sz="700" b="0" i="0" u="none" strike="noStrike" cap="none">
                <a:solidFill>
                  <a:srgbClr val="FFFFFF"/>
                </a:solidFill>
                <a:latin typeface="Calibri"/>
                <a:ea typeface="Calibri"/>
                <a:cs typeface="Calibri"/>
                <a:sym typeface="Calibri"/>
              </a:defRPr>
            </a:lvl1pPr>
            <a:lvl2pPr marR="0" lvl="1"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75" name="Google Shape;75;p39"/>
          <p:cNvSpPr txBox="1">
            <a:spLocks noGrp="1"/>
          </p:cNvSpPr>
          <p:nvPr>
            <p:ph type="ftr" idx="11"/>
          </p:nvPr>
        </p:nvSpPr>
        <p:spPr>
          <a:xfrm>
            <a:off x="2764639" y="4844839"/>
            <a:ext cx="3617100" cy="273900"/>
          </a:xfrm>
          <a:prstGeom prst="rect">
            <a:avLst/>
          </a:prstGeom>
          <a:noFill/>
          <a:ln>
            <a:noFill/>
          </a:ln>
        </p:spPr>
        <p:txBody>
          <a:bodyPr spcFirstLastPara="1" wrap="square" lIns="68575" tIns="68575" rIns="68575" bIns="68575" anchor="ctr" anchorCtr="0">
            <a:noAutofit/>
          </a:bodyPr>
          <a:lstStyle>
            <a:lvl1pPr marR="0" lvl="0" algn="ctr">
              <a:lnSpc>
                <a:spcPct val="100000"/>
              </a:lnSpc>
              <a:spcBef>
                <a:spcPts val="0"/>
              </a:spcBef>
              <a:spcAft>
                <a:spcPts val="0"/>
              </a:spcAft>
              <a:buSzPts val="1100"/>
              <a:buNone/>
              <a:defRPr sz="700" b="0" i="0" u="none" strike="noStrike" cap="none">
                <a:solidFill>
                  <a:srgbClr val="FFFFFF"/>
                </a:solidFill>
                <a:latin typeface="Calibri"/>
                <a:ea typeface="Calibri"/>
                <a:cs typeface="Calibri"/>
                <a:sym typeface="Calibri"/>
              </a:defRPr>
            </a:lvl1pPr>
            <a:lvl2pPr marR="0" lvl="1"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76" name="Google Shape;76;p39"/>
          <p:cNvSpPr txBox="1">
            <a:spLocks noGrp="1"/>
          </p:cNvSpPr>
          <p:nvPr>
            <p:ph type="sldNum" idx="12"/>
          </p:nvPr>
        </p:nvSpPr>
        <p:spPr>
          <a:xfrm>
            <a:off x="7425343" y="4844839"/>
            <a:ext cx="9840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cxnSp>
        <p:nvCxnSpPr>
          <p:cNvPr id="77" name="Google Shape;77;p39"/>
          <p:cNvCxnSpPr/>
          <p:nvPr/>
        </p:nvCxnSpPr>
        <p:spPr>
          <a:xfrm>
            <a:off x="905744" y="3257550"/>
            <a:ext cx="7406400" cy="0"/>
          </a:xfrm>
          <a:prstGeom prst="straightConnector1">
            <a:avLst/>
          </a:prstGeom>
          <a:noFill/>
          <a:ln w="9525" cap="flat" cmpd="sng">
            <a:solidFill>
              <a:srgbClr val="7F7F7F"/>
            </a:solidFill>
            <a:prstDash val="solid"/>
            <a:round/>
            <a:headEnd type="none" w="sm" len="sm"/>
            <a:tailEnd type="none" w="sm" len="sm"/>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8"/>
        <p:cNvGrpSpPr/>
        <p:nvPr/>
      </p:nvGrpSpPr>
      <p:grpSpPr>
        <a:xfrm>
          <a:off x="0" y="0"/>
          <a:ext cx="0" cy="0"/>
          <a:chOff x="0" y="0"/>
          <a:chExt cx="0" cy="0"/>
        </a:xfrm>
      </p:grpSpPr>
      <p:sp>
        <p:nvSpPr>
          <p:cNvPr id="79" name="Google Shape;79;p40"/>
          <p:cNvSpPr txBox="1">
            <a:spLocks noGrp="1"/>
          </p:cNvSpPr>
          <p:nvPr>
            <p:ph type="title"/>
          </p:nvPr>
        </p:nvSpPr>
        <p:spPr>
          <a:xfrm>
            <a:off x="822960" y="214952"/>
            <a:ext cx="7543800" cy="1088100"/>
          </a:xfrm>
          <a:prstGeom prst="rect">
            <a:avLst/>
          </a:prstGeom>
          <a:noFill/>
          <a:ln>
            <a:noFill/>
          </a:ln>
        </p:spPr>
        <p:txBody>
          <a:bodyPr spcFirstLastPara="1" wrap="square" lIns="68575" tIns="68575" rIns="68575" bIns="68575" anchor="b" anchorCtr="0">
            <a:noAutofit/>
          </a:bodyPr>
          <a:lstStyle>
            <a:lvl1pPr marR="0" lvl="0" algn="l">
              <a:lnSpc>
                <a:spcPct val="85000"/>
              </a:lnSpc>
              <a:spcBef>
                <a:spcPts val="0"/>
              </a:spcBef>
              <a:spcAft>
                <a:spcPts val="0"/>
              </a:spcAft>
              <a:buClr>
                <a:srgbClr val="3F3F3F"/>
              </a:buClr>
              <a:buSzPts val="3600"/>
              <a:buFont typeface="Calibri"/>
              <a:buNone/>
              <a:defRPr sz="3600" b="0" i="0" u="none" strike="noStrike" cap="none">
                <a:solidFill>
                  <a:srgbClr val="3F3F3F"/>
                </a:solidFill>
                <a:latin typeface="Calibri"/>
                <a:ea typeface="Calibri"/>
                <a:cs typeface="Calibri"/>
                <a:sym typeface="Calibri"/>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a:endParaRPr/>
          </a:p>
        </p:txBody>
      </p:sp>
      <p:sp>
        <p:nvSpPr>
          <p:cNvPr id="80" name="Google Shape;80;p40"/>
          <p:cNvSpPr txBox="1">
            <a:spLocks noGrp="1"/>
          </p:cNvSpPr>
          <p:nvPr>
            <p:ph type="body" idx="1"/>
          </p:nvPr>
        </p:nvSpPr>
        <p:spPr>
          <a:xfrm>
            <a:off x="822960" y="1384300"/>
            <a:ext cx="7543800" cy="3017400"/>
          </a:xfrm>
          <a:prstGeom prst="rect">
            <a:avLst/>
          </a:prstGeom>
          <a:noFill/>
          <a:ln>
            <a:noFill/>
          </a:ln>
        </p:spPr>
        <p:txBody>
          <a:bodyPr spcFirstLastPara="1" wrap="square" lIns="68575" tIns="68575" rIns="68575" bIns="68575" anchor="t" anchorCtr="0">
            <a:noAutofit/>
          </a:bodyPr>
          <a:lstStyle>
            <a:lvl1pPr marL="457200" marR="0" lvl="0" indent="-323850" algn="l">
              <a:lnSpc>
                <a:spcPct val="90000"/>
              </a:lnSpc>
              <a:spcBef>
                <a:spcPts val="900"/>
              </a:spcBef>
              <a:spcAft>
                <a:spcPts val="0"/>
              </a:spcAft>
              <a:buClr>
                <a:schemeClr val="accent1"/>
              </a:buClr>
              <a:buSzPts val="1500"/>
              <a:buFont typeface="Calibri"/>
              <a:buChar char=" "/>
              <a:defRPr sz="1500" b="0" i="0" u="none" strike="noStrike" cap="none">
                <a:solidFill>
                  <a:srgbClr val="3F3F3F"/>
                </a:solidFill>
                <a:latin typeface="Calibri"/>
                <a:ea typeface="Calibri"/>
                <a:cs typeface="Calibri"/>
                <a:sym typeface="Calibri"/>
              </a:defRPr>
            </a:lvl1pPr>
            <a:lvl2pPr marL="914400" marR="0" lvl="1" indent="-317500" algn="l">
              <a:lnSpc>
                <a:spcPct val="90000"/>
              </a:lnSpc>
              <a:spcBef>
                <a:spcPts val="2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2pPr>
            <a:lvl3pPr marL="1371600" marR="0" lvl="2" indent="-298450" algn="l">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3pPr>
            <a:lvl4pPr marL="1828800" marR="0" lvl="3" indent="-298450" algn="l">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4pPr>
            <a:lvl5pPr marL="2286000" marR="0" lvl="4" indent="-298450" algn="l">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5pPr>
            <a:lvl6pPr marL="2743200" marR="0" lvl="5" indent="-298450" algn="l">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6pPr>
            <a:lvl7pPr marL="3200400" marR="0" lvl="6" indent="-298450" algn="l">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7pPr>
            <a:lvl8pPr marL="3657600" marR="0" lvl="7" indent="-298450" algn="l">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8pPr>
            <a:lvl9pPr marL="4114800" marR="0" lvl="8" indent="-298450" algn="l">
              <a:lnSpc>
                <a:spcPct val="90000"/>
              </a:lnSpc>
              <a:spcBef>
                <a:spcPts val="300"/>
              </a:spcBef>
              <a:spcAft>
                <a:spcPts val="30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9pPr>
          </a:lstStyle>
          <a:p>
            <a:endParaRPr/>
          </a:p>
        </p:txBody>
      </p:sp>
      <p:sp>
        <p:nvSpPr>
          <p:cNvPr id="81" name="Google Shape;81;p40"/>
          <p:cNvSpPr txBox="1">
            <a:spLocks noGrp="1"/>
          </p:cNvSpPr>
          <p:nvPr>
            <p:ph type="dt" idx="10"/>
          </p:nvPr>
        </p:nvSpPr>
        <p:spPr>
          <a:xfrm>
            <a:off x="822960" y="4844839"/>
            <a:ext cx="1854300" cy="273900"/>
          </a:xfrm>
          <a:prstGeom prst="rect">
            <a:avLst/>
          </a:prstGeom>
          <a:noFill/>
          <a:ln>
            <a:noFill/>
          </a:ln>
        </p:spPr>
        <p:txBody>
          <a:bodyPr spcFirstLastPara="1" wrap="square" lIns="68575" tIns="68575" rIns="68575" bIns="68575" anchor="ctr" anchorCtr="0">
            <a:noAutofit/>
          </a:bodyPr>
          <a:lstStyle>
            <a:lvl1pPr marR="0" lvl="0" algn="l">
              <a:lnSpc>
                <a:spcPct val="100000"/>
              </a:lnSpc>
              <a:spcBef>
                <a:spcPts val="0"/>
              </a:spcBef>
              <a:spcAft>
                <a:spcPts val="0"/>
              </a:spcAft>
              <a:buSzPts val="1100"/>
              <a:buNone/>
              <a:defRPr sz="700" b="0" i="0" u="none" strike="noStrike" cap="none">
                <a:solidFill>
                  <a:srgbClr val="FFFFFF"/>
                </a:solidFill>
                <a:latin typeface="Calibri"/>
                <a:ea typeface="Calibri"/>
                <a:cs typeface="Calibri"/>
                <a:sym typeface="Calibri"/>
              </a:defRPr>
            </a:lvl1pPr>
            <a:lvl2pPr marR="0" lvl="1"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82" name="Google Shape;82;p40"/>
          <p:cNvSpPr txBox="1">
            <a:spLocks noGrp="1"/>
          </p:cNvSpPr>
          <p:nvPr>
            <p:ph type="ftr" idx="11"/>
          </p:nvPr>
        </p:nvSpPr>
        <p:spPr>
          <a:xfrm>
            <a:off x="2764639" y="4844839"/>
            <a:ext cx="3617100" cy="273900"/>
          </a:xfrm>
          <a:prstGeom prst="rect">
            <a:avLst/>
          </a:prstGeom>
          <a:noFill/>
          <a:ln>
            <a:noFill/>
          </a:ln>
        </p:spPr>
        <p:txBody>
          <a:bodyPr spcFirstLastPara="1" wrap="square" lIns="68575" tIns="68575" rIns="68575" bIns="68575" anchor="ctr" anchorCtr="0">
            <a:noAutofit/>
          </a:bodyPr>
          <a:lstStyle>
            <a:lvl1pPr marR="0" lvl="0" algn="ctr">
              <a:lnSpc>
                <a:spcPct val="100000"/>
              </a:lnSpc>
              <a:spcBef>
                <a:spcPts val="0"/>
              </a:spcBef>
              <a:spcAft>
                <a:spcPts val="0"/>
              </a:spcAft>
              <a:buSzPts val="1100"/>
              <a:buNone/>
              <a:defRPr sz="700" b="0" i="0" u="none" strike="noStrike" cap="none">
                <a:solidFill>
                  <a:srgbClr val="FFFFFF"/>
                </a:solidFill>
                <a:latin typeface="Calibri"/>
                <a:ea typeface="Calibri"/>
                <a:cs typeface="Calibri"/>
                <a:sym typeface="Calibri"/>
              </a:defRPr>
            </a:lvl1pPr>
            <a:lvl2pPr marR="0" lvl="1"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83" name="Google Shape;83;p40"/>
          <p:cNvSpPr txBox="1">
            <a:spLocks noGrp="1"/>
          </p:cNvSpPr>
          <p:nvPr>
            <p:ph type="sldNum" idx="12"/>
          </p:nvPr>
        </p:nvSpPr>
        <p:spPr>
          <a:xfrm>
            <a:off x="7425343" y="4844839"/>
            <a:ext cx="9840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lt1"/>
        </a:solidFill>
        <a:effectLst/>
      </p:bgPr>
    </p:bg>
    <p:spTree>
      <p:nvGrpSpPr>
        <p:cNvPr id="1" name="Shape 84"/>
        <p:cNvGrpSpPr/>
        <p:nvPr/>
      </p:nvGrpSpPr>
      <p:grpSpPr>
        <a:xfrm>
          <a:off x="0" y="0"/>
          <a:ext cx="0" cy="0"/>
          <a:chOff x="0" y="0"/>
          <a:chExt cx="0" cy="0"/>
        </a:xfrm>
      </p:grpSpPr>
      <p:sp>
        <p:nvSpPr>
          <p:cNvPr id="85" name="Google Shape;85;p41"/>
          <p:cNvSpPr/>
          <p:nvPr/>
        </p:nvSpPr>
        <p:spPr>
          <a:xfrm>
            <a:off x="2381" y="4800600"/>
            <a:ext cx="9141600" cy="342900"/>
          </a:xfrm>
          <a:prstGeom prst="rect">
            <a:avLst/>
          </a:prstGeom>
          <a:solidFill>
            <a:schemeClr val="accent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 name="Google Shape;86;p41"/>
          <p:cNvSpPr/>
          <p:nvPr/>
        </p:nvSpPr>
        <p:spPr>
          <a:xfrm>
            <a:off x="11" y="4750737"/>
            <a:ext cx="9141600" cy="48000"/>
          </a:xfrm>
          <a:prstGeom prst="rect">
            <a:avLst/>
          </a:prstGeom>
          <a:solidFill>
            <a:schemeClr val="accent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87;p41"/>
          <p:cNvSpPr txBox="1">
            <a:spLocks noGrp="1"/>
          </p:cNvSpPr>
          <p:nvPr>
            <p:ph type="title"/>
          </p:nvPr>
        </p:nvSpPr>
        <p:spPr>
          <a:xfrm>
            <a:off x="822960" y="569214"/>
            <a:ext cx="7543800" cy="2674500"/>
          </a:xfrm>
          <a:prstGeom prst="rect">
            <a:avLst/>
          </a:prstGeom>
          <a:noFill/>
          <a:ln>
            <a:noFill/>
          </a:ln>
        </p:spPr>
        <p:txBody>
          <a:bodyPr spcFirstLastPara="1" wrap="square" lIns="68575" tIns="68575" rIns="68575" bIns="68575" anchor="b" anchorCtr="0">
            <a:noAutofit/>
          </a:bodyPr>
          <a:lstStyle>
            <a:lvl1pPr marR="0" lvl="0" algn="l">
              <a:lnSpc>
                <a:spcPct val="85000"/>
              </a:lnSpc>
              <a:spcBef>
                <a:spcPts val="0"/>
              </a:spcBef>
              <a:spcAft>
                <a:spcPts val="0"/>
              </a:spcAft>
              <a:buClr>
                <a:srgbClr val="262626"/>
              </a:buClr>
              <a:buSzPts val="6000"/>
              <a:buFont typeface="Calibri"/>
              <a:buNone/>
              <a:defRPr sz="6000" b="0" i="0" u="none" strike="noStrike" cap="none">
                <a:solidFill>
                  <a:srgbClr val="262626"/>
                </a:solidFill>
                <a:latin typeface="Calibri"/>
                <a:ea typeface="Calibri"/>
                <a:cs typeface="Calibri"/>
                <a:sym typeface="Calibri"/>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a:endParaRPr/>
          </a:p>
        </p:txBody>
      </p:sp>
      <p:sp>
        <p:nvSpPr>
          <p:cNvPr id="88" name="Google Shape;88;p41"/>
          <p:cNvSpPr txBox="1">
            <a:spLocks noGrp="1"/>
          </p:cNvSpPr>
          <p:nvPr>
            <p:ph type="body" idx="1"/>
          </p:nvPr>
        </p:nvSpPr>
        <p:spPr>
          <a:xfrm>
            <a:off x="822960" y="3339846"/>
            <a:ext cx="7543800" cy="857400"/>
          </a:xfrm>
          <a:prstGeom prst="rect">
            <a:avLst/>
          </a:prstGeom>
          <a:noFill/>
          <a:ln>
            <a:noFill/>
          </a:ln>
        </p:spPr>
        <p:txBody>
          <a:bodyPr spcFirstLastPara="1" wrap="square" lIns="68575" tIns="68575" rIns="68575" bIns="68575" anchor="t" anchorCtr="0">
            <a:noAutofit/>
          </a:bodyPr>
          <a:lstStyle>
            <a:lvl1pPr marL="457200" marR="0" lvl="0" indent="-228600" algn="l">
              <a:lnSpc>
                <a:spcPct val="90000"/>
              </a:lnSpc>
              <a:spcBef>
                <a:spcPts val="900"/>
              </a:spcBef>
              <a:spcAft>
                <a:spcPts val="0"/>
              </a:spcAft>
              <a:buClr>
                <a:schemeClr val="accent1"/>
              </a:buClr>
              <a:buSzPts val="1800"/>
              <a:buFont typeface="Calibri"/>
              <a:buNone/>
              <a:defRPr sz="1800" b="0" i="0" u="none" strike="noStrike" cap="none">
                <a:solidFill>
                  <a:schemeClr val="dk2"/>
                </a:solidFill>
                <a:latin typeface="Calibri"/>
                <a:ea typeface="Calibri"/>
                <a:cs typeface="Calibri"/>
                <a:sym typeface="Calibri"/>
              </a:defRPr>
            </a:lvl1pPr>
            <a:lvl2pPr marL="914400" marR="0" lvl="1" indent="-228600" algn="l">
              <a:lnSpc>
                <a:spcPct val="90000"/>
              </a:lnSpc>
              <a:spcBef>
                <a:spcPts val="200"/>
              </a:spcBef>
              <a:spcAft>
                <a:spcPts val="0"/>
              </a:spcAft>
              <a:buClr>
                <a:schemeClr val="accent1"/>
              </a:buClr>
              <a:buSzPts val="1400"/>
              <a:buFont typeface="Calibri"/>
              <a:buNone/>
              <a:defRPr sz="1400" b="0" i="0" u="none" strike="noStrike" cap="none">
                <a:solidFill>
                  <a:srgbClr val="888888"/>
                </a:solidFill>
                <a:latin typeface="Calibri"/>
                <a:ea typeface="Calibri"/>
                <a:cs typeface="Calibri"/>
                <a:sym typeface="Calibri"/>
              </a:defRPr>
            </a:lvl2pPr>
            <a:lvl3pPr marL="1371600" marR="0" lvl="2" indent="-228600" algn="l">
              <a:lnSpc>
                <a:spcPct val="90000"/>
              </a:lnSpc>
              <a:spcBef>
                <a:spcPts val="300"/>
              </a:spcBef>
              <a:spcAft>
                <a:spcPts val="0"/>
              </a:spcAft>
              <a:buClr>
                <a:schemeClr val="accent1"/>
              </a:buClr>
              <a:buSzPts val="1200"/>
              <a:buFont typeface="Calibri"/>
              <a:buNone/>
              <a:defRPr sz="1200" b="0" i="0" u="none" strike="noStrike" cap="none">
                <a:solidFill>
                  <a:srgbClr val="888888"/>
                </a:solidFill>
                <a:latin typeface="Calibri"/>
                <a:ea typeface="Calibri"/>
                <a:cs typeface="Calibri"/>
                <a:sym typeface="Calibri"/>
              </a:defRPr>
            </a:lvl3pPr>
            <a:lvl4pPr marL="1828800" marR="0" lvl="3" indent="-228600" algn="l">
              <a:lnSpc>
                <a:spcPct val="90000"/>
              </a:lnSpc>
              <a:spcBef>
                <a:spcPts val="300"/>
              </a:spcBef>
              <a:spcAft>
                <a:spcPts val="0"/>
              </a:spcAft>
              <a:buClr>
                <a:schemeClr val="accent1"/>
              </a:buClr>
              <a:buSzPts val="1100"/>
              <a:buFont typeface="Calibri"/>
              <a:buNone/>
              <a:defRPr sz="1100" b="0" i="0" u="none" strike="noStrike" cap="none">
                <a:solidFill>
                  <a:srgbClr val="888888"/>
                </a:solidFill>
                <a:latin typeface="Calibri"/>
                <a:ea typeface="Calibri"/>
                <a:cs typeface="Calibri"/>
                <a:sym typeface="Calibri"/>
              </a:defRPr>
            </a:lvl4pPr>
            <a:lvl5pPr marL="2286000" marR="0" lvl="4" indent="-228600" algn="l">
              <a:lnSpc>
                <a:spcPct val="90000"/>
              </a:lnSpc>
              <a:spcBef>
                <a:spcPts val="300"/>
              </a:spcBef>
              <a:spcAft>
                <a:spcPts val="0"/>
              </a:spcAft>
              <a:buClr>
                <a:schemeClr val="accent1"/>
              </a:buClr>
              <a:buSzPts val="1100"/>
              <a:buFont typeface="Calibri"/>
              <a:buNone/>
              <a:defRPr sz="1100" b="0" i="0" u="none" strike="noStrike" cap="none">
                <a:solidFill>
                  <a:srgbClr val="888888"/>
                </a:solidFill>
                <a:latin typeface="Calibri"/>
                <a:ea typeface="Calibri"/>
                <a:cs typeface="Calibri"/>
                <a:sym typeface="Calibri"/>
              </a:defRPr>
            </a:lvl5pPr>
            <a:lvl6pPr marL="2743200" marR="0" lvl="5" indent="-228600" algn="l">
              <a:lnSpc>
                <a:spcPct val="90000"/>
              </a:lnSpc>
              <a:spcBef>
                <a:spcPts val="300"/>
              </a:spcBef>
              <a:spcAft>
                <a:spcPts val="0"/>
              </a:spcAft>
              <a:buClr>
                <a:schemeClr val="accent1"/>
              </a:buClr>
              <a:buSzPts val="1100"/>
              <a:buFont typeface="Calibri"/>
              <a:buNone/>
              <a:defRPr sz="1100" b="0" i="0" u="none" strike="noStrike" cap="none">
                <a:solidFill>
                  <a:srgbClr val="888888"/>
                </a:solidFill>
                <a:latin typeface="Calibri"/>
                <a:ea typeface="Calibri"/>
                <a:cs typeface="Calibri"/>
                <a:sym typeface="Calibri"/>
              </a:defRPr>
            </a:lvl6pPr>
            <a:lvl7pPr marL="3200400" marR="0" lvl="6" indent="-228600" algn="l">
              <a:lnSpc>
                <a:spcPct val="90000"/>
              </a:lnSpc>
              <a:spcBef>
                <a:spcPts val="300"/>
              </a:spcBef>
              <a:spcAft>
                <a:spcPts val="0"/>
              </a:spcAft>
              <a:buClr>
                <a:schemeClr val="accent1"/>
              </a:buClr>
              <a:buSzPts val="1100"/>
              <a:buFont typeface="Calibri"/>
              <a:buNone/>
              <a:defRPr sz="1100" b="0" i="0" u="none" strike="noStrike" cap="none">
                <a:solidFill>
                  <a:srgbClr val="888888"/>
                </a:solidFill>
                <a:latin typeface="Calibri"/>
                <a:ea typeface="Calibri"/>
                <a:cs typeface="Calibri"/>
                <a:sym typeface="Calibri"/>
              </a:defRPr>
            </a:lvl7pPr>
            <a:lvl8pPr marL="3657600" marR="0" lvl="7" indent="-228600" algn="l">
              <a:lnSpc>
                <a:spcPct val="90000"/>
              </a:lnSpc>
              <a:spcBef>
                <a:spcPts val="300"/>
              </a:spcBef>
              <a:spcAft>
                <a:spcPts val="0"/>
              </a:spcAft>
              <a:buClr>
                <a:schemeClr val="accent1"/>
              </a:buClr>
              <a:buSzPts val="1100"/>
              <a:buFont typeface="Calibri"/>
              <a:buNone/>
              <a:defRPr sz="1100" b="0" i="0" u="none" strike="noStrike" cap="none">
                <a:solidFill>
                  <a:srgbClr val="888888"/>
                </a:solidFill>
                <a:latin typeface="Calibri"/>
                <a:ea typeface="Calibri"/>
                <a:cs typeface="Calibri"/>
                <a:sym typeface="Calibri"/>
              </a:defRPr>
            </a:lvl8pPr>
            <a:lvl9pPr marL="4114800" marR="0" lvl="8" indent="-228600" algn="l">
              <a:lnSpc>
                <a:spcPct val="90000"/>
              </a:lnSpc>
              <a:spcBef>
                <a:spcPts val="300"/>
              </a:spcBef>
              <a:spcAft>
                <a:spcPts val="300"/>
              </a:spcAft>
              <a:buClr>
                <a:schemeClr val="accent1"/>
              </a:buClr>
              <a:buSzPts val="1100"/>
              <a:buFont typeface="Calibri"/>
              <a:buNone/>
              <a:defRPr sz="1100" b="0" i="0" u="none" strike="noStrike" cap="none">
                <a:solidFill>
                  <a:srgbClr val="888888"/>
                </a:solidFill>
                <a:latin typeface="Calibri"/>
                <a:ea typeface="Calibri"/>
                <a:cs typeface="Calibri"/>
                <a:sym typeface="Calibri"/>
              </a:defRPr>
            </a:lvl9pPr>
          </a:lstStyle>
          <a:p>
            <a:endParaRPr/>
          </a:p>
        </p:txBody>
      </p:sp>
      <p:sp>
        <p:nvSpPr>
          <p:cNvPr id="89" name="Google Shape;89;p41"/>
          <p:cNvSpPr txBox="1">
            <a:spLocks noGrp="1"/>
          </p:cNvSpPr>
          <p:nvPr>
            <p:ph type="dt" idx="10"/>
          </p:nvPr>
        </p:nvSpPr>
        <p:spPr>
          <a:xfrm>
            <a:off x="822960" y="4844839"/>
            <a:ext cx="1854300" cy="273900"/>
          </a:xfrm>
          <a:prstGeom prst="rect">
            <a:avLst/>
          </a:prstGeom>
          <a:noFill/>
          <a:ln>
            <a:noFill/>
          </a:ln>
        </p:spPr>
        <p:txBody>
          <a:bodyPr spcFirstLastPara="1" wrap="square" lIns="68575" tIns="68575" rIns="68575" bIns="68575" anchor="ctr" anchorCtr="0">
            <a:noAutofit/>
          </a:bodyPr>
          <a:lstStyle>
            <a:lvl1pPr marR="0" lvl="0" algn="l">
              <a:lnSpc>
                <a:spcPct val="100000"/>
              </a:lnSpc>
              <a:spcBef>
                <a:spcPts val="0"/>
              </a:spcBef>
              <a:spcAft>
                <a:spcPts val="0"/>
              </a:spcAft>
              <a:buSzPts val="1100"/>
              <a:buNone/>
              <a:defRPr sz="700" b="0" i="0" u="none" strike="noStrike" cap="none">
                <a:solidFill>
                  <a:srgbClr val="FFFFFF"/>
                </a:solidFill>
                <a:latin typeface="Calibri"/>
                <a:ea typeface="Calibri"/>
                <a:cs typeface="Calibri"/>
                <a:sym typeface="Calibri"/>
              </a:defRPr>
            </a:lvl1pPr>
            <a:lvl2pPr marR="0" lvl="1"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90" name="Google Shape;90;p41"/>
          <p:cNvSpPr txBox="1">
            <a:spLocks noGrp="1"/>
          </p:cNvSpPr>
          <p:nvPr>
            <p:ph type="ftr" idx="11"/>
          </p:nvPr>
        </p:nvSpPr>
        <p:spPr>
          <a:xfrm>
            <a:off x="2764639" y="4844839"/>
            <a:ext cx="3617100" cy="273900"/>
          </a:xfrm>
          <a:prstGeom prst="rect">
            <a:avLst/>
          </a:prstGeom>
          <a:noFill/>
          <a:ln>
            <a:noFill/>
          </a:ln>
        </p:spPr>
        <p:txBody>
          <a:bodyPr spcFirstLastPara="1" wrap="square" lIns="68575" tIns="68575" rIns="68575" bIns="68575" anchor="ctr" anchorCtr="0">
            <a:noAutofit/>
          </a:bodyPr>
          <a:lstStyle>
            <a:lvl1pPr marR="0" lvl="0" algn="ctr">
              <a:lnSpc>
                <a:spcPct val="100000"/>
              </a:lnSpc>
              <a:spcBef>
                <a:spcPts val="0"/>
              </a:spcBef>
              <a:spcAft>
                <a:spcPts val="0"/>
              </a:spcAft>
              <a:buSzPts val="1100"/>
              <a:buNone/>
              <a:defRPr sz="700" b="0" i="0" u="none" strike="noStrike" cap="none">
                <a:solidFill>
                  <a:srgbClr val="FFFFFF"/>
                </a:solidFill>
                <a:latin typeface="Calibri"/>
                <a:ea typeface="Calibri"/>
                <a:cs typeface="Calibri"/>
                <a:sym typeface="Calibri"/>
              </a:defRPr>
            </a:lvl1pPr>
            <a:lvl2pPr marR="0" lvl="1"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91" name="Google Shape;91;p41"/>
          <p:cNvSpPr txBox="1">
            <a:spLocks noGrp="1"/>
          </p:cNvSpPr>
          <p:nvPr>
            <p:ph type="sldNum" idx="12"/>
          </p:nvPr>
        </p:nvSpPr>
        <p:spPr>
          <a:xfrm>
            <a:off x="7425343" y="4844839"/>
            <a:ext cx="9840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cxnSp>
        <p:nvCxnSpPr>
          <p:cNvPr id="92" name="Google Shape;92;p41"/>
          <p:cNvCxnSpPr/>
          <p:nvPr/>
        </p:nvCxnSpPr>
        <p:spPr>
          <a:xfrm>
            <a:off x="905744" y="3257550"/>
            <a:ext cx="7406400" cy="0"/>
          </a:xfrm>
          <a:prstGeom prst="straightConnector1">
            <a:avLst/>
          </a:prstGeom>
          <a:noFill/>
          <a:ln w="9525" cap="flat" cmpd="sng">
            <a:solidFill>
              <a:srgbClr val="7F7F7F"/>
            </a:solidFill>
            <a:prstDash val="solid"/>
            <a:round/>
            <a:headEnd type="none" w="sm" len="sm"/>
            <a:tailEnd type="none" w="sm" len="sm"/>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3"/>
        <p:cNvGrpSpPr/>
        <p:nvPr/>
      </p:nvGrpSpPr>
      <p:grpSpPr>
        <a:xfrm>
          <a:off x="0" y="0"/>
          <a:ext cx="0" cy="0"/>
          <a:chOff x="0" y="0"/>
          <a:chExt cx="0" cy="0"/>
        </a:xfrm>
      </p:grpSpPr>
      <p:sp>
        <p:nvSpPr>
          <p:cNvPr id="94" name="Google Shape;94;p42"/>
          <p:cNvSpPr txBox="1">
            <a:spLocks noGrp="1"/>
          </p:cNvSpPr>
          <p:nvPr>
            <p:ph type="title"/>
          </p:nvPr>
        </p:nvSpPr>
        <p:spPr>
          <a:xfrm>
            <a:off x="822960" y="214952"/>
            <a:ext cx="7543800" cy="1088100"/>
          </a:xfrm>
          <a:prstGeom prst="rect">
            <a:avLst/>
          </a:prstGeom>
          <a:noFill/>
          <a:ln>
            <a:noFill/>
          </a:ln>
        </p:spPr>
        <p:txBody>
          <a:bodyPr spcFirstLastPara="1" wrap="square" lIns="68575" tIns="68575" rIns="68575" bIns="68575" anchor="b" anchorCtr="0">
            <a:noAutofit/>
          </a:bodyPr>
          <a:lstStyle>
            <a:lvl1pPr marR="0" lvl="0" algn="l">
              <a:lnSpc>
                <a:spcPct val="85000"/>
              </a:lnSpc>
              <a:spcBef>
                <a:spcPts val="0"/>
              </a:spcBef>
              <a:spcAft>
                <a:spcPts val="0"/>
              </a:spcAft>
              <a:buClr>
                <a:srgbClr val="3F3F3F"/>
              </a:buClr>
              <a:buSzPts val="3600"/>
              <a:buFont typeface="Calibri"/>
              <a:buNone/>
              <a:defRPr sz="3600" b="0" i="0" u="none" strike="noStrike" cap="none">
                <a:solidFill>
                  <a:srgbClr val="3F3F3F"/>
                </a:solidFill>
                <a:latin typeface="Calibri"/>
                <a:ea typeface="Calibri"/>
                <a:cs typeface="Calibri"/>
                <a:sym typeface="Calibri"/>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a:endParaRPr/>
          </a:p>
        </p:txBody>
      </p:sp>
      <p:sp>
        <p:nvSpPr>
          <p:cNvPr id="95" name="Google Shape;95;p42"/>
          <p:cNvSpPr txBox="1">
            <a:spLocks noGrp="1"/>
          </p:cNvSpPr>
          <p:nvPr>
            <p:ph type="body" idx="1"/>
          </p:nvPr>
        </p:nvSpPr>
        <p:spPr>
          <a:xfrm>
            <a:off x="822959" y="1384300"/>
            <a:ext cx="3703200" cy="3017400"/>
          </a:xfrm>
          <a:prstGeom prst="rect">
            <a:avLst/>
          </a:prstGeom>
          <a:noFill/>
          <a:ln>
            <a:noFill/>
          </a:ln>
        </p:spPr>
        <p:txBody>
          <a:bodyPr spcFirstLastPara="1" wrap="square" lIns="68575" tIns="68575" rIns="68575" bIns="68575" anchor="t" anchorCtr="0">
            <a:noAutofit/>
          </a:bodyPr>
          <a:lstStyle>
            <a:lvl1pPr marL="457200" marR="0" lvl="0" indent="-323850" algn="l">
              <a:lnSpc>
                <a:spcPct val="90000"/>
              </a:lnSpc>
              <a:spcBef>
                <a:spcPts val="900"/>
              </a:spcBef>
              <a:spcAft>
                <a:spcPts val="0"/>
              </a:spcAft>
              <a:buClr>
                <a:schemeClr val="accent1"/>
              </a:buClr>
              <a:buSzPts val="1500"/>
              <a:buFont typeface="Calibri"/>
              <a:buChar char=" "/>
              <a:defRPr sz="1500" b="0" i="0" u="none" strike="noStrike" cap="none">
                <a:solidFill>
                  <a:srgbClr val="3F3F3F"/>
                </a:solidFill>
                <a:latin typeface="Calibri"/>
                <a:ea typeface="Calibri"/>
                <a:cs typeface="Calibri"/>
                <a:sym typeface="Calibri"/>
              </a:defRPr>
            </a:lvl1pPr>
            <a:lvl2pPr marL="914400" marR="0" lvl="1" indent="-317500" algn="l">
              <a:lnSpc>
                <a:spcPct val="90000"/>
              </a:lnSpc>
              <a:spcBef>
                <a:spcPts val="2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2pPr>
            <a:lvl3pPr marL="1371600" marR="0" lvl="2" indent="-298450" algn="l">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3pPr>
            <a:lvl4pPr marL="1828800" marR="0" lvl="3" indent="-298450" algn="l">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4pPr>
            <a:lvl5pPr marL="2286000" marR="0" lvl="4" indent="-298450" algn="l">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5pPr>
            <a:lvl6pPr marL="2743200" marR="0" lvl="5" indent="-298450" algn="l">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6pPr>
            <a:lvl7pPr marL="3200400" marR="0" lvl="6" indent="-298450" algn="l">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7pPr>
            <a:lvl8pPr marL="3657600" marR="0" lvl="7" indent="-298450" algn="l">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8pPr>
            <a:lvl9pPr marL="4114800" marR="0" lvl="8" indent="-298450" algn="l">
              <a:lnSpc>
                <a:spcPct val="90000"/>
              </a:lnSpc>
              <a:spcBef>
                <a:spcPts val="300"/>
              </a:spcBef>
              <a:spcAft>
                <a:spcPts val="30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9pPr>
          </a:lstStyle>
          <a:p>
            <a:endParaRPr/>
          </a:p>
        </p:txBody>
      </p:sp>
      <p:sp>
        <p:nvSpPr>
          <p:cNvPr id="96" name="Google Shape;96;p42"/>
          <p:cNvSpPr txBox="1">
            <a:spLocks noGrp="1"/>
          </p:cNvSpPr>
          <p:nvPr>
            <p:ph type="body" idx="2"/>
          </p:nvPr>
        </p:nvSpPr>
        <p:spPr>
          <a:xfrm>
            <a:off x="4663440" y="1384301"/>
            <a:ext cx="3703200" cy="3017400"/>
          </a:xfrm>
          <a:prstGeom prst="rect">
            <a:avLst/>
          </a:prstGeom>
          <a:noFill/>
          <a:ln>
            <a:noFill/>
          </a:ln>
        </p:spPr>
        <p:txBody>
          <a:bodyPr spcFirstLastPara="1" wrap="square" lIns="68575" tIns="68575" rIns="68575" bIns="68575" anchor="t" anchorCtr="0">
            <a:noAutofit/>
          </a:bodyPr>
          <a:lstStyle>
            <a:lvl1pPr marL="457200" marR="0" lvl="0" indent="-323850" algn="l">
              <a:lnSpc>
                <a:spcPct val="90000"/>
              </a:lnSpc>
              <a:spcBef>
                <a:spcPts val="900"/>
              </a:spcBef>
              <a:spcAft>
                <a:spcPts val="0"/>
              </a:spcAft>
              <a:buClr>
                <a:schemeClr val="accent1"/>
              </a:buClr>
              <a:buSzPts val="1500"/>
              <a:buFont typeface="Calibri"/>
              <a:buChar char=" "/>
              <a:defRPr sz="1500" b="0" i="0" u="none" strike="noStrike" cap="none">
                <a:solidFill>
                  <a:srgbClr val="3F3F3F"/>
                </a:solidFill>
                <a:latin typeface="Calibri"/>
                <a:ea typeface="Calibri"/>
                <a:cs typeface="Calibri"/>
                <a:sym typeface="Calibri"/>
              </a:defRPr>
            </a:lvl1pPr>
            <a:lvl2pPr marL="914400" marR="0" lvl="1" indent="-317500" algn="l">
              <a:lnSpc>
                <a:spcPct val="90000"/>
              </a:lnSpc>
              <a:spcBef>
                <a:spcPts val="2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2pPr>
            <a:lvl3pPr marL="1371600" marR="0" lvl="2" indent="-298450" algn="l">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3pPr>
            <a:lvl4pPr marL="1828800" marR="0" lvl="3" indent="-298450" algn="l">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4pPr>
            <a:lvl5pPr marL="2286000" marR="0" lvl="4" indent="-298450" algn="l">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5pPr>
            <a:lvl6pPr marL="2743200" marR="0" lvl="5" indent="-298450" algn="l">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6pPr>
            <a:lvl7pPr marL="3200400" marR="0" lvl="6" indent="-298450" algn="l">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7pPr>
            <a:lvl8pPr marL="3657600" marR="0" lvl="7" indent="-298450" algn="l">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8pPr>
            <a:lvl9pPr marL="4114800" marR="0" lvl="8" indent="-298450" algn="l">
              <a:lnSpc>
                <a:spcPct val="90000"/>
              </a:lnSpc>
              <a:spcBef>
                <a:spcPts val="300"/>
              </a:spcBef>
              <a:spcAft>
                <a:spcPts val="30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9pPr>
          </a:lstStyle>
          <a:p>
            <a:endParaRPr/>
          </a:p>
        </p:txBody>
      </p:sp>
      <p:sp>
        <p:nvSpPr>
          <p:cNvPr id="97" name="Google Shape;97;p42"/>
          <p:cNvSpPr txBox="1">
            <a:spLocks noGrp="1"/>
          </p:cNvSpPr>
          <p:nvPr>
            <p:ph type="dt" idx="10"/>
          </p:nvPr>
        </p:nvSpPr>
        <p:spPr>
          <a:xfrm>
            <a:off x="822960" y="4844839"/>
            <a:ext cx="1854300" cy="273900"/>
          </a:xfrm>
          <a:prstGeom prst="rect">
            <a:avLst/>
          </a:prstGeom>
          <a:noFill/>
          <a:ln>
            <a:noFill/>
          </a:ln>
        </p:spPr>
        <p:txBody>
          <a:bodyPr spcFirstLastPara="1" wrap="square" lIns="68575" tIns="68575" rIns="68575" bIns="68575" anchor="ctr" anchorCtr="0">
            <a:noAutofit/>
          </a:bodyPr>
          <a:lstStyle>
            <a:lvl1pPr marR="0" lvl="0" algn="l">
              <a:lnSpc>
                <a:spcPct val="100000"/>
              </a:lnSpc>
              <a:spcBef>
                <a:spcPts val="0"/>
              </a:spcBef>
              <a:spcAft>
                <a:spcPts val="0"/>
              </a:spcAft>
              <a:buSzPts val="1100"/>
              <a:buNone/>
              <a:defRPr sz="700" b="0" i="0" u="none" strike="noStrike" cap="none">
                <a:solidFill>
                  <a:srgbClr val="FFFFFF"/>
                </a:solidFill>
                <a:latin typeface="Calibri"/>
                <a:ea typeface="Calibri"/>
                <a:cs typeface="Calibri"/>
                <a:sym typeface="Calibri"/>
              </a:defRPr>
            </a:lvl1pPr>
            <a:lvl2pPr marR="0" lvl="1"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98" name="Google Shape;98;p42"/>
          <p:cNvSpPr txBox="1">
            <a:spLocks noGrp="1"/>
          </p:cNvSpPr>
          <p:nvPr>
            <p:ph type="ftr" idx="11"/>
          </p:nvPr>
        </p:nvSpPr>
        <p:spPr>
          <a:xfrm>
            <a:off x="2764639" y="4844839"/>
            <a:ext cx="3617100" cy="273900"/>
          </a:xfrm>
          <a:prstGeom prst="rect">
            <a:avLst/>
          </a:prstGeom>
          <a:noFill/>
          <a:ln>
            <a:noFill/>
          </a:ln>
        </p:spPr>
        <p:txBody>
          <a:bodyPr spcFirstLastPara="1" wrap="square" lIns="68575" tIns="68575" rIns="68575" bIns="68575" anchor="ctr" anchorCtr="0">
            <a:noAutofit/>
          </a:bodyPr>
          <a:lstStyle>
            <a:lvl1pPr marR="0" lvl="0" algn="ctr">
              <a:lnSpc>
                <a:spcPct val="100000"/>
              </a:lnSpc>
              <a:spcBef>
                <a:spcPts val="0"/>
              </a:spcBef>
              <a:spcAft>
                <a:spcPts val="0"/>
              </a:spcAft>
              <a:buSzPts val="1100"/>
              <a:buNone/>
              <a:defRPr sz="700" b="0" i="0" u="none" strike="noStrike" cap="none">
                <a:solidFill>
                  <a:srgbClr val="FFFFFF"/>
                </a:solidFill>
                <a:latin typeface="Calibri"/>
                <a:ea typeface="Calibri"/>
                <a:cs typeface="Calibri"/>
                <a:sym typeface="Calibri"/>
              </a:defRPr>
            </a:lvl1pPr>
            <a:lvl2pPr marR="0" lvl="1"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99" name="Google Shape;99;p42"/>
          <p:cNvSpPr txBox="1">
            <a:spLocks noGrp="1"/>
          </p:cNvSpPr>
          <p:nvPr>
            <p:ph type="sldNum" idx="12"/>
          </p:nvPr>
        </p:nvSpPr>
        <p:spPr>
          <a:xfrm>
            <a:off x="7425343" y="4844839"/>
            <a:ext cx="9840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0"/>
        <p:cNvGrpSpPr/>
        <p:nvPr/>
      </p:nvGrpSpPr>
      <p:grpSpPr>
        <a:xfrm>
          <a:off x="0" y="0"/>
          <a:ext cx="0" cy="0"/>
          <a:chOff x="0" y="0"/>
          <a:chExt cx="0" cy="0"/>
        </a:xfrm>
      </p:grpSpPr>
      <p:sp>
        <p:nvSpPr>
          <p:cNvPr id="101" name="Google Shape;101;p43"/>
          <p:cNvSpPr txBox="1">
            <a:spLocks noGrp="1"/>
          </p:cNvSpPr>
          <p:nvPr>
            <p:ph type="title"/>
          </p:nvPr>
        </p:nvSpPr>
        <p:spPr>
          <a:xfrm>
            <a:off x="822960" y="214952"/>
            <a:ext cx="7543800" cy="1088100"/>
          </a:xfrm>
          <a:prstGeom prst="rect">
            <a:avLst/>
          </a:prstGeom>
          <a:noFill/>
          <a:ln>
            <a:noFill/>
          </a:ln>
        </p:spPr>
        <p:txBody>
          <a:bodyPr spcFirstLastPara="1" wrap="square" lIns="68575" tIns="68575" rIns="68575" bIns="68575" anchor="b" anchorCtr="0">
            <a:noAutofit/>
          </a:bodyPr>
          <a:lstStyle>
            <a:lvl1pPr marR="0" lvl="0" algn="l">
              <a:lnSpc>
                <a:spcPct val="85000"/>
              </a:lnSpc>
              <a:spcBef>
                <a:spcPts val="0"/>
              </a:spcBef>
              <a:spcAft>
                <a:spcPts val="0"/>
              </a:spcAft>
              <a:buClr>
                <a:srgbClr val="3F3F3F"/>
              </a:buClr>
              <a:buSzPts val="3600"/>
              <a:buFont typeface="Calibri"/>
              <a:buNone/>
              <a:defRPr sz="3600" b="0" i="0" u="none" strike="noStrike" cap="none">
                <a:solidFill>
                  <a:srgbClr val="3F3F3F"/>
                </a:solidFill>
                <a:latin typeface="Calibri"/>
                <a:ea typeface="Calibri"/>
                <a:cs typeface="Calibri"/>
                <a:sym typeface="Calibri"/>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a:endParaRPr/>
          </a:p>
        </p:txBody>
      </p:sp>
      <p:sp>
        <p:nvSpPr>
          <p:cNvPr id="102" name="Google Shape;102;p43"/>
          <p:cNvSpPr txBox="1">
            <a:spLocks noGrp="1"/>
          </p:cNvSpPr>
          <p:nvPr>
            <p:ph type="body" idx="1"/>
          </p:nvPr>
        </p:nvSpPr>
        <p:spPr>
          <a:xfrm>
            <a:off x="822960" y="1384539"/>
            <a:ext cx="3703200" cy="552000"/>
          </a:xfrm>
          <a:prstGeom prst="rect">
            <a:avLst/>
          </a:prstGeom>
          <a:noFill/>
          <a:ln>
            <a:noFill/>
          </a:ln>
        </p:spPr>
        <p:txBody>
          <a:bodyPr spcFirstLastPara="1" wrap="square" lIns="68575" tIns="68575" rIns="68575" bIns="68575" anchor="ctr" anchorCtr="0">
            <a:noAutofit/>
          </a:bodyPr>
          <a:lstStyle>
            <a:lvl1pPr marL="457200" marR="0" lvl="0" indent="-228600" algn="l">
              <a:lnSpc>
                <a:spcPct val="90000"/>
              </a:lnSpc>
              <a:spcBef>
                <a:spcPts val="900"/>
              </a:spcBef>
              <a:spcAft>
                <a:spcPts val="0"/>
              </a:spcAft>
              <a:buClr>
                <a:schemeClr val="accent1"/>
              </a:buClr>
              <a:buSzPts val="1500"/>
              <a:buFont typeface="Calibri"/>
              <a:buNone/>
              <a:defRPr sz="1500" b="0" i="0" u="none" strike="noStrike" cap="none">
                <a:solidFill>
                  <a:schemeClr val="dk2"/>
                </a:solidFill>
                <a:latin typeface="Calibri"/>
                <a:ea typeface="Calibri"/>
                <a:cs typeface="Calibri"/>
                <a:sym typeface="Calibri"/>
              </a:defRPr>
            </a:lvl1pPr>
            <a:lvl2pPr marL="914400" marR="0" lvl="1" indent="-228600" algn="l">
              <a:lnSpc>
                <a:spcPct val="90000"/>
              </a:lnSpc>
              <a:spcBef>
                <a:spcPts val="200"/>
              </a:spcBef>
              <a:spcAft>
                <a:spcPts val="0"/>
              </a:spcAft>
              <a:buClr>
                <a:schemeClr val="accent1"/>
              </a:buClr>
              <a:buSzPts val="1500"/>
              <a:buFont typeface="Calibri"/>
              <a:buNone/>
              <a:defRPr sz="1500" b="1" i="0" u="none" strike="noStrike" cap="none">
                <a:solidFill>
                  <a:srgbClr val="3F3F3F"/>
                </a:solidFill>
                <a:latin typeface="Calibri"/>
                <a:ea typeface="Calibri"/>
                <a:cs typeface="Calibri"/>
                <a:sym typeface="Calibri"/>
              </a:defRPr>
            </a:lvl2pPr>
            <a:lvl3pPr marL="1371600" marR="0" lvl="2" indent="-228600" algn="l">
              <a:lnSpc>
                <a:spcPct val="90000"/>
              </a:lnSpc>
              <a:spcBef>
                <a:spcPts val="300"/>
              </a:spcBef>
              <a:spcAft>
                <a:spcPts val="0"/>
              </a:spcAft>
              <a:buClr>
                <a:schemeClr val="accent1"/>
              </a:buClr>
              <a:buSzPts val="1400"/>
              <a:buFont typeface="Calibri"/>
              <a:buNone/>
              <a:defRPr sz="1400" b="1" i="0" u="none" strike="noStrike" cap="none">
                <a:solidFill>
                  <a:srgbClr val="3F3F3F"/>
                </a:solidFill>
                <a:latin typeface="Calibri"/>
                <a:ea typeface="Calibri"/>
                <a:cs typeface="Calibri"/>
                <a:sym typeface="Calibri"/>
              </a:defRPr>
            </a:lvl3pPr>
            <a:lvl4pPr marL="1828800" marR="0" lvl="3" indent="-228600" algn="l">
              <a:lnSpc>
                <a:spcPct val="90000"/>
              </a:lnSpc>
              <a:spcBef>
                <a:spcPts val="300"/>
              </a:spcBef>
              <a:spcAft>
                <a:spcPts val="0"/>
              </a:spcAft>
              <a:buClr>
                <a:schemeClr val="accent1"/>
              </a:buClr>
              <a:buSzPts val="1200"/>
              <a:buFont typeface="Calibri"/>
              <a:buNone/>
              <a:defRPr sz="1200" b="1" i="0" u="none" strike="noStrike" cap="none">
                <a:solidFill>
                  <a:srgbClr val="3F3F3F"/>
                </a:solidFill>
                <a:latin typeface="Calibri"/>
                <a:ea typeface="Calibri"/>
                <a:cs typeface="Calibri"/>
                <a:sym typeface="Calibri"/>
              </a:defRPr>
            </a:lvl4pPr>
            <a:lvl5pPr marL="2286000" marR="0" lvl="4" indent="-228600" algn="l">
              <a:lnSpc>
                <a:spcPct val="90000"/>
              </a:lnSpc>
              <a:spcBef>
                <a:spcPts val="300"/>
              </a:spcBef>
              <a:spcAft>
                <a:spcPts val="0"/>
              </a:spcAft>
              <a:buClr>
                <a:schemeClr val="accent1"/>
              </a:buClr>
              <a:buSzPts val="1200"/>
              <a:buFont typeface="Calibri"/>
              <a:buNone/>
              <a:defRPr sz="1200" b="1" i="0" u="none" strike="noStrike" cap="none">
                <a:solidFill>
                  <a:srgbClr val="3F3F3F"/>
                </a:solidFill>
                <a:latin typeface="Calibri"/>
                <a:ea typeface="Calibri"/>
                <a:cs typeface="Calibri"/>
                <a:sym typeface="Calibri"/>
              </a:defRPr>
            </a:lvl5pPr>
            <a:lvl6pPr marL="2743200" marR="0" lvl="5" indent="-228600" algn="l">
              <a:lnSpc>
                <a:spcPct val="90000"/>
              </a:lnSpc>
              <a:spcBef>
                <a:spcPts val="300"/>
              </a:spcBef>
              <a:spcAft>
                <a:spcPts val="0"/>
              </a:spcAft>
              <a:buClr>
                <a:schemeClr val="accent1"/>
              </a:buClr>
              <a:buSzPts val="1200"/>
              <a:buFont typeface="Calibri"/>
              <a:buNone/>
              <a:defRPr sz="1200" b="1" i="0" u="none" strike="noStrike" cap="none">
                <a:solidFill>
                  <a:srgbClr val="3F3F3F"/>
                </a:solidFill>
                <a:latin typeface="Calibri"/>
                <a:ea typeface="Calibri"/>
                <a:cs typeface="Calibri"/>
                <a:sym typeface="Calibri"/>
              </a:defRPr>
            </a:lvl6pPr>
            <a:lvl7pPr marL="3200400" marR="0" lvl="6" indent="-228600" algn="l">
              <a:lnSpc>
                <a:spcPct val="90000"/>
              </a:lnSpc>
              <a:spcBef>
                <a:spcPts val="300"/>
              </a:spcBef>
              <a:spcAft>
                <a:spcPts val="0"/>
              </a:spcAft>
              <a:buClr>
                <a:schemeClr val="accent1"/>
              </a:buClr>
              <a:buSzPts val="1200"/>
              <a:buFont typeface="Calibri"/>
              <a:buNone/>
              <a:defRPr sz="1200" b="1" i="0" u="none" strike="noStrike" cap="none">
                <a:solidFill>
                  <a:srgbClr val="3F3F3F"/>
                </a:solidFill>
                <a:latin typeface="Calibri"/>
                <a:ea typeface="Calibri"/>
                <a:cs typeface="Calibri"/>
                <a:sym typeface="Calibri"/>
              </a:defRPr>
            </a:lvl7pPr>
            <a:lvl8pPr marL="3657600" marR="0" lvl="7" indent="-228600" algn="l">
              <a:lnSpc>
                <a:spcPct val="90000"/>
              </a:lnSpc>
              <a:spcBef>
                <a:spcPts val="300"/>
              </a:spcBef>
              <a:spcAft>
                <a:spcPts val="0"/>
              </a:spcAft>
              <a:buClr>
                <a:schemeClr val="accent1"/>
              </a:buClr>
              <a:buSzPts val="1200"/>
              <a:buFont typeface="Calibri"/>
              <a:buNone/>
              <a:defRPr sz="1200" b="1" i="0" u="none" strike="noStrike" cap="none">
                <a:solidFill>
                  <a:srgbClr val="3F3F3F"/>
                </a:solidFill>
                <a:latin typeface="Calibri"/>
                <a:ea typeface="Calibri"/>
                <a:cs typeface="Calibri"/>
                <a:sym typeface="Calibri"/>
              </a:defRPr>
            </a:lvl8pPr>
            <a:lvl9pPr marL="4114800" marR="0" lvl="8" indent="-228600" algn="l">
              <a:lnSpc>
                <a:spcPct val="90000"/>
              </a:lnSpc>
              <a:spcBef>
                <a:spcPts val="300"/>
              </a:spcBef>
              <a:spcAft>
                <a:spcPts val="300"/>
              </a:spcAft>
              <a:buClr>
                <a:schemeClr val="accent1"/>
              </a:buClr>
              <a:buSzPts val="1200"/>
              <a:buFont typeface="Calibri"/>
              <a:buNone/>
              <a:defRPr sz="1200" b="1" i="0" u="none" strike="noStrike" cap="none">
                <a:solidFill>
                  <a:srgbClr val="3F3F3F"/>
                </a:solidFill>
                <a:latin typeface="Calibri"/>
                <a:ea typeface="Calibri"/>
                <a:cs typeface="Calibri"/>
                <a:sym typeface="Calibri"/>
              </a:defRPr>
            </a:lvl9pPr>
          </a:lstStyle>
          <a:p>
            <a:endParaRPr/>
          </a:p>
        </p:txBody>
      </p:sp>
      <p:sp>
        <p:nvSpPr>
          <p:cNvPr id="103" name="Google Shape;103;p43"/>
          <p:cNvSpPr txBox="1">
            <a:spLocks noGrp="1"/>
          </p:cNvSpPr>
          <p:nvPr>
            <p:ph type="body" idx="2"/>
          </p:nvPr>
        </p:nvSpPr>
        <p:spPr>
          <a:xfrm>
            <a:off x="822960" y="1936750"/>
            <a:ext cx="3703200" cy="2533800"/>
          </a:xfrm>
          <a:prstGeom prst="rect">
            <a:avLst/>
          </a:prstGeom>
          <a:noFill/>
          <a:ln>
            <a:noFill/>
          </a:ln>
        </p:spPr>
        <p:txBody>
          <a:bodyPr spcFirstLastPara="1" wrap="square" lIns="68575" tIns="68575" rIns="68575" bIns="68575" anchor="t" anchorCtr="0">
            <a:noAutofit/>
          </a:bodyPr>
          <a:lstStyle>
            <a:lvl1pPr marL="457200" marR="0" lvl="0" indent="-323850" algn="l">
              <a:lnSpc>
                <a:spcPct val="90000"/>
              </a:lnSpc>
              <a:spcBef>
                <a:spcPts val="900"/>
              </a:spcBef>
              <a:spcAft>
                <a:spcPts val="0"/>
              </a:spcAft>
              <a:buClr>
                <a:schemeClr val="accent1"/>
              </a:buClr>
              <a:buSzPts val="1500"/>
              <a:buFont typeface="Calibri"/>
              <a:buChar char=" "/>
              <a:defRPr sz="1500" b="0" i="0" u="none" strike="noStrike" cap="none">
                <a:solidFill>
                  <a:srgbClr val="3F3F3F"/>
                </a:solidFill>
                <a:latin typeface="Calibri"/>
                <a:ea typeface="Calibri"/>
                <a:cs typeface="Calibri"/>
                <a:sym typeface="Calibri"/>
              </a:defRPr>
            </a:lvl1pPr>
            <a:lvl2pPr marL="914400" marR="0" lvl="1" indent="-317500" algn="l">
              <a:lnSpc>
                <a:spcPct val="90000"/>
              </a:lnSpc>
              <a:spcBef>
                <a:spcPts val="2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2pPr>
            <a:lvl3pPr marL="1371600" marR="0" lvl="2" indent="-298450" algn="l">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3pPr>
            <a:lvl4pPr marL="1828800" marR="0" lvl="3" indent="-298450" algn="l">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4pPr>
            <a:lvl5pPr marL="2286000" marR="0" lvl="4" indent="-298450" algn="l">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5pPr>
            <a:lvl6pPr marL="2743200" marR="0" lvl="5" indent="-298450" algn="l">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6pPr>
            <a:lvl7pPr marL="3200400" marR="0" lvl="6" indent="-298450" algn="l">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7pPr>
            <a:lvl8pPr marL="3657600" marR="0" lvl="7" indent="-298450" algn="l">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8pPr>
            <a:lvl9pPr marL="4114800" marR="0" lvl="8" indent="-298450" algn="l">
              <a:lnSpc>
                <a:spcPct val="90000"/>
              </a:lnSpc>
              <a:spcBef>
                <a:spcPts val="300"/>
              </a:spcBef>
              <a:spcAft>
                <a:spcPts val="30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9pPr>
          </a:lstStyle>
          <a:p>
            <a:endParaRPr/>
          </a:p>
        </p:txBody>
      </p:sp>
      <p:sp>
        <p:nvSpPr>
          <p:cNvPr id="104" name="Google Shape;104;p43"/>
          <p:cNvSpPr txBox="1">
            <a:spLocks noGrp="1"/>
          </p:cNvSpPr>
          <p:nvPr>
            <p:ph type="body" idx="3"/>
          </p:nvPr>
        </p:nvSpPr>
        <p:spPr>
          <a:xfrm>
            <a:off x="4663440" y="1384539"/>
            <a:ext cx="3703200" cy="552000"/>
          </a:xfrm>
          <a:prstGeom prst="rect">
            <a:avLst/>
          </a:prstGeom>
          <a:noFill/>
          <a:ln>
            <a:noFill/>
          </a:ln>
        </p:spPr>
        <p:txBody>
          <a:bodyPr spcFirstLastPara="1" wrap="square" lIns="68575" tIns="68575" rIns="68575" bIns="68575" anchor="ctr" anchorCtr="0">
            <a:noAutofit/>
          </a:bodyPr>
          <a:lstStyle>
            <a:lvl1pPr marL="457200" marR="0" lvl="0" indent="-228600" algn="l">
              <a:lnSpc>
                <a:spcPct val="90000"/>
              </a:lnSpc>
              <a:spcBef>
                <a:spcPts val="900"/>
              </a:spcBef>
              <a:spcAft>
                <a:spcPts val="0"/>
              </a:spcAft>
              <a:buClr>
                <a:schemeClr val="accent1"/>
              </a:buClr>
              <a:buSzPts val="1500"/>
              <a:buFont typeface="Calibri"/>
              <a:buNone/>
              <a:defRPr sz="1500" b="0" i="0" u="none" strike="noStrike" cap="none">
                <a:solidFill>
                  <a:schemeClr val="dk2"/>
                </a:solidFill>
                <a:latin typeface="Calibri"/>
                <a:ea typeface="Calibri"/>
                <a:cs typeface="Calibri"/>
                <a:sym typeface="Calibri"/>
              </a:defRPr>
            </a:lvl1pPr>
            <a:lvl2pPr marL="914400" marR="0" lvl="1" indent="-228600" algn="l">
              <a:lnSpc>
                <a:spcPct val="90000"/>
              </a:lnSpc>
              <a:spcBef>
                <a:spcPts val="200"/>
              </a:spcBef>
              <a:spcAft>
                <a:spcPts val="0"/>
              </a:spcAft>
              <a:buClr>
                <a:schemeClr val="accent1"/>
              </a:buClr>
              <a:buSzPts val="1500"/>
              <a:buFont typeface="Calibri"/>
              <a:buNone/>
              <a:defRPr sz="1500" b="1" i="0" u="none" strike="noStrike" cap="none">
                <a:solidFill>
                  <a:srgbClr val="3F3F3F"/>
                </a:solidFill>
                <a:latin typeface="Calibri"/>
                <a:ea typeface="Calibri"/>
                <a:cs typeface="Calibri"/>
                <a:sym typeface="Calibri"/>
              </a:defRPr>
            </a:lvl2pPr>
            <a:lvl3pPr marL="1371600" marR="0" lvl="2" indent="-228600" algn="l">
              <a:lnSpc>
                <a:spcPct val="90000"/>
              </a:lnSpc>
              <a:spcBef>
                <a:spcPts val="300"/>
              </a:spcBef>
              <a:spcAft>
                <a:spcPts val="0"/>
              </a:spcAft>
              <a:buClr>
                <a:schemeClr val="accent1"/>
              </a:buClr>
              <a:buSzPts val="1400"/>
              <a:buFont typeface="Calibri"/>
              <a:buNone/>
              <a:defRPr sz="1400" b="1" i="0" u="none" strike="noStrike" cap="none">
                <a:solidFill>
                  <a:srgbClr val="3F3F3F"/>
                </a:solidFill>
                <a:latin typeface="Calibri"/>
                <a:ea typeface="Calibri"/>
                <a:cs typeface="Calibri"/>
                <a:sym typeface="Calibri"/>
              </a:defRPr>
            </a:lvl3pPr>
            <a:lvl4pPr marL="1828800" marR="0" lvl="3" indent="-228600" algn="l">
              <a:lnSpc>
                <a:spcPct val="90000"/>
              </a:lnSpc>
              <a:spcBef>
                <a:spcPts val="300"/>
              </a:spcBef>
              <a:spcAft>
                <a:spcPts val="0"/>
              </a:spcAft>
              <a:buClr>
                <a:schemeClr val="accent1"/>
              </a:buClr>
              <a:buSzPts val="1200"/>
              <a:buFont typeface="Calibri"/>
              <a:buNone/>
              <a:defRPr sz="1200" b="1" i="0" u="none" strike="noStrike" cap="none">
                <a:solidFill>
                  <a:srgbClr val="3F3F3F"/>
                </a:solidFill>
                <a:latin typeface="Calibri"/>
                <a:ea typeface="Calibri"/>
                <a:cs typeface="Calibri"/>
                <a:sym typeface="Calibri"/>
              </a:defRPr>
            </a:lvl4pPr>
            <a:lvl5pPr marL="2286000" marR="0" lvl="4" indent="-228600" algn="l">
              <a:lnSpc>
                <a:spcPct val="90000"/>
              </a:lnSpc>
              <a:spcBef>
                <a:spcPts val="300"/>
              </a:spcBef>
              <a:spcAft>
                <a:spcPts val="0"/>
              </a:spcAft>
              <a:buClr>
                <a:schemeClr val="accent1"/>
              </a:buClr>
              <a:buSzPts val="1200"/>
              <a:buFont typeface="Calibri"/>
              <a:buNone/>
              <a:defRPr sz="1200" b="1" i="0" u="none" strike="noStrike" cap="none">
                <a:solidFill>
                  <a:srgbClr val="3F3F3F"/>
                </a:solidFill>
                <a:latin typeface="Calibri"/>
                <a:ea typeface="Calibri"/>
                <a:cs typeface="Calibri"/>
                <a:sym typeface="Calibri"/>
              </a:defRPr>
            </a:lvl5pPr>
            <a:lvl6pPr marL="2743200" marR="0" lvl="5" indent="-228600" algn="l">
              <a:lnSpc>
                <a:spcPct val="90000"/>
              </a:lnSpc>
              <a:spcBef>
                <a:spcPts val="300"/>
              </a:spcBef>
              <a:spcAft>
                <a:spcPts val="0"/>
              </a:spcAft>
              <a:buClr>
                <a:schemeClr val="accent1"/>
              </a:buClr>
              <a:buSzPts val="1200"/>
              <a:buFont typeface="Calibri"/>
              <a:buNone/>
              <a:defRPr sz="1200" b="1" i="0" u="none" strike="noStrike" cap="none">
                <a:solidFill>
                  <a:srgbClr val="3F3F3F"/>
                </a:solidFill>
                <a:latin typeface="Calibri"/>
                <a:ea typeface="Calibri"/>
                <a:cs typeface="Calibri"/>
                <a:sym typeface="Calibri"/>
              </a:defRPr>
            </a:lvl6pPr>
            <a:lvl7pPr marL="3200400" marR="0" lvl="6" indent="-228600" algn="l">
              <a:lnSpc>
                <a:spcPct val="90000"/>
              </a:lnSpc>
              <a:spcBef>
                <a:spcPts val="300"/>
              </a:spcBef>
              <a:spcAft>
                <a:spcPts val="0"/>
              </a:spcAft>
              <a:buClr>
                <a:schemeClr val="accent1"/>
              </a:buClr>
              <a:buSzPts val="1200"/>
              <a:buFont typeface="Calibri"/>
              <a:buNone/>
              <a:defRPr sz="1200" b="1" i="0" u="none" strike="noStrike" cap="none">
                <a:solidFill>
                  <a:srgbClr val="3F3F3F"/>
                </a:solidFill>
                <a:latin typeface="Calibri"/>
                <a:ea typeface="Calibri"/>
                <a:cs typeface="Calibri"/>
                <a:sym typeface="Calibri"/>
              </a:defRPr>
            </a:lvl7pPr>
            <a:lvl8pPr marL="3657600" marR="0" lvl="7" indent="-228600" algn="l">
              <a:lnSpc>
                <a:spcPct val="90000"/>
              </a:lnSpc>
              <a:spcBef>
                <a:spcPts val="300"/>
              </a:spcBef>
              <a:spcAft>
                <a:spcPts val="0"/>
              </a:spcAft>
              <a:buClr>
                <a:schemeClr val="accent1"/>
              </a:buClr>
              <a:buSzPts val="1200"/>
              <a:buFont typeface="Calibri"/>
              <a:buNone/>
              <a:defRPr sz="1200" b="1" i="0" u="none" strike="noStrike" cap="none">
                <a:solidFill>
                  <a:srgbClr val="3F3F3F"/>
                </a:solidFill>
                <a:latin typeface="Calibri"/>
                <a:ea typeface="Calibri"/>
                <a:cs typeface="Calibri"/>
                <a:sym typeface="Calibri"/>
              </a:defRPr>
            </a:lvl8pPr>
            <a:lvl9pPr marL="4114800" marR="0" lvl="8" indent="-228600" algn="l">
              <a:lnSpc>
                <a:spcPct val="90000"/>
              </a:lnSpc>
              <a:spcBef>
                <a:spcPts val="300"/>
              </a:spcBef>
              <a:spcAft>
                <a:spcPts val="300"/>
              </a:spcAft>
              <a:buClr>
                <a:schemeClr val="accent1"/>
              </a:buClr>
              <a:buSzPts val="1200"/>
              <a:buFont typeface="Calibri"/>
              <a:buNone/>
              <a:defRPr sz="1200" b="1" i="0" u="none" strike="noStrike" cap="none">
                <a:solidFill>
                  <a:srgbClr val="3F3F3F"/>
                </a:solidFill>
                <a:latin typeface="Calibri"/>
                <a:ea typeface="Calibri"/>
                <a:cs typeface="Calibri"/>
                <a:sym typeface="Calibri"/>
              </a:defRPr>
            </a:lvl9pPr>
          </a:lstStyle>
          <a:p>
            <a:endParaRPr/>
          </a:p>
        </p:txBody>
      </p:sp>
      <p:sp>
        <p:nvSpPr>
          <p:cNvPr id="105" name="Google Shape;105;p43"/>
          <p:cNvSpPr txBox="1">
            <a:spLocks noGrp="1"/>
          </p:cNvSpPr>
          <p:nvPr>
            <p:ph type="body" idx="4"/>
          </p:nvPr>
        </p:nvSpPr>
        <p:spPr>
          <a:xfrm>
            <a:off x="4663440" y="1936750"/>
            <a:ext cx="3703200" cy="2533800"/>
          </a:xfrm>
          <a:prstGeom prst="rect">
            <a:avLst/>
          </a:prstGeom>
          <a:noFill/>
          <a:ln>
            <a:noFill/>
          </a:ln>
        </p:spPr>
        <p:txBody>
          <a:bodyPr spcFirstLastPara="1" wrap="square" lIns="68575" tIns="68575" rIns="68575" bIns="68575" anchor="t" anchorCtr="0">
            <a:noAutofit/>
          </a:bodyPr>
          <a:lstStyle>
            <a:lvl1pPr marL="457200" marR="0" lvl="0" indent="-323850" algn="l">
              <a:lnSpc>
                <a:spcPct val="90000"/>
              </a:lnSpc>
              <a:spcBef>
                <a:spcPts val="900"/>
              </a:spcBef>
              <a:spcAft>
                <a:spcPts val="0"/>
              </a:spcAft>
              <a:buClr>
                <a:schemeClr val="accent1"/>
              </a:buClr>
              <a:buSzPts val="1500"/>
              <a:buFont typeface="Calibri"/>
              <a:buChar char=" "/>
              <a:defRPr sz="1500" b="0" i="0" u="none" strike="noStrike" cap="none">
                <a:solidFill>
                  <a:srgbClr val="3F3F3F"/>
                </a:solidFill>
                <a:latin typeface="Calibri"/>
                <a:ea typeface="Calibri"/>
                <a:cs typeface="Calibri"/>
                <a:sym typeface="Calibri"/>
              </a:defRPr>
            </a:lvl1pPr>
            <a:lvl2pPr marL="914400" marR="0" lvl="1" indent="-317500" algn="l">
              <a:lnSpc>
                <a:spcPct val="90000"/>
              </a:lnSpc>
              <a:spcBef>
                <a:spcPts val="2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2pPr>
            <a:lvl3pPr marL="1371600" marR="0" lvl="2" indent="-298450" algn="l">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3pPr>
            <a:lvl4pPr marL="1828800" marR="0" lvl="3" indent="-298450" algn="l">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4pPr>
            <a:lvl5pPr marL="2286000" marR="0" lvl="4" indent="-298450" algn="l">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5pPr>
            <a:lvl6pPr marL="2743200" marR="0" lvl="5" indent="-298450" algn="l">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6pPr>
            <a:lvl7pPr marL="3200400" marR="0" lvl="6" indent="-298450" algn="l">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7pPr>
            <a:lvl8pPr marL="3657600" marR="0" lvl="7" indent="-298450" algn="l">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8pPr>
            <a:lvl9pPr marL="4114800" marR="0" lvl="8" indent="-298450" algn="l">
              <a:lnSpc>
                <a:spcPct val="90000"/>
              </a:lnSpc>
              <a:spcBef>
                <a:spcPts val="300"/>
              </a:spcBef>
              <a:spcAft>
                <a:spcPts val="30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9pPr>
          </a:lstStyle>
          <a:p>
            <a:endParaRPr/>
          </a:p>
        </p:txBody>
      </p:sp>
      <p:sp>
        <p:nvSpPr>
          <p:cNvPr id="106" name="Google Shape;106;p43"/>
          <p:cNvSpPr txBox="1">
            <a:spLocks noGrp="1"/>
          </p:cNvSpPr>
          <p:nvPr>
            <p:ph type="dt" idx="10"/>
          </p:nvPr>
        </p:nvSpPr>
        <p:spPr>
          <a:xfrm>
            <a:off x="822960" y="4844839"/>
            <a:ext cx="1854300" cy="273900"/>
          </a:xfrm>
          <a:prstGeom prst="rect">
            <a:avLst/>
          </a:prstGeom>
          <a:noFill/>
          <a:ln>
            <a:noFill/>
          </a:ln>
        </p:spPr>
        <p:txBody>
          <a:bodyPr spcFirstLastPara="1" wrap="square" lIns="68575" tIns="68575" rIns="68575" bIns="68575" anchor="ctr" anchorCtr="0">
            <a:noAutofit/>
          </a:bodyPr>
          <a:lstStyle>
            <a:lvl1pPr marR="0" lvl="0" algn="l">
              <a:lnSpc>
                <a:spcPct val="100000"/>
              </a:lnSpc>
              <a:spcBef>
                <a:spcPts val="0"/>
              </a:spcBef>
              <a:spcAft>
                <a:spcPts val="0"/>
              </a:spcAft>
              <a:buSzPts val="1100"/>
              <a:buNone/>
              <a:defRPr sz="700" b="0" i="0" u="none" strike="noStrike" cap="none">
                <a:solidFill>
                  <a:srgbClr val="FFFFFF"/>
                </a:solidFill>
                <a:latin typeface="Calibri"/>
                <a:ea typeface="Calibri"/>
                <a:cs typeface="Calibri"/>
                <a:sym typeface="Calibri"/>
              </a:defRPr>
            </a:lvl1pPr>
            <a:lvl2pPr marR="0" lvl="1"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07" name="Google Shape;107;p43"/>
          <p:cNvSpPr txBox="1">
            <a:spLocks noGrp="1"/>
          </p:cNvSpPr>
          <p:nvPr>
            <p:ph type="ftr" idx="11"/>
          </p:nvPr>
        </p:nvSpPr>
        <p:spPr>
          <a:xfrm>
            <a:off x="2764639" y="4844839"/>
            <a:ext cx="3617100" cy="273900"/>
          </a:xfrm>
          <a:prstGeom prst="rect">
            <a:avLst/>
          </a:prstGeom>
          <a:noFill/>
          <a:ln>
            <a:noFill/>
          </a:ln>
        </p:spPr>
        <p:txBody>
          <a:bodyPr spcFirstLastPara="1" wrap="square" lIns="68575" tIns="68575" rIns="68575" bIns="68575" anchor="ctr" anchorCtr="0">
            <a:noAutofit/>
          </a:bodyPr>
          <a:lstStyle>
            <a:lvl1pPr marR="0" lvl="0" algn="ctr">
              <a:lnSpc>
                <a:spcPct val="100000"/>
              </a:lnSpc>
              <a:spcBef>
                <a:spcPts val="0"/>
              </a:spcBef>
              <a:spcAft>
                <a:spcPts val="0"/>
              </a:spcAft>
              <a:buSzPts val="1100"/>
              <a:buNone/>
              <a:defRPr sz="700" b="0" i="0" u="none" strike="noStrike" cap="none">
                <a:solidFill>
                  <a:srgbClr val="FFFFFF"/>
                </a:solidFill>
                <a:latin typeface="Calibri"/>
                <a:ea typeface="Calibri"/>
                <a:cs typeface="Calibri"/>
                <a:sym typeface="Calibri"/>
              </a:defRPr>
            </a:lvl1pPr>
            <a:lvl2pPr marR="0" lvl="1"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08" name="Google Shape;108;p43"/>
          <p:cNvSpPr txBox="1">
            <a:spLocks noGrp="1"/>
          </p:cNvSpPr>
          <p:nvPr>
            <p:ph type="sldNum" idx="12"/>
          </p:nvPr>
        </p:nvSpPr>
        <p:spPr>
          <a:xfrm>
            <a:off x="7425343" y="4844839"/>
            <a:ext cx="9840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9"/>
        <p:cNvGrpSpPr/>
        <p:nvPr/>
      </p:nvGrpSpPr>
      <p:grpSpPr>
        <a:xfrm>
          <a:off x="0" y="0"/>
          <a:ext cx="0" cy="0"/>
          <a:chOff x="0" y="0"/>
          <a:chExt cx="0" cy="0"/>
        </a:xfrm>
      </p:grpSpPr>
      <p:sp>
        <p:nvSpPr>
          <p:cNvPr id="110" name="Google Shape;110;p44"/>
          <p:cNvSpPr txBox="1">
            <a:spLocks noGrp="1"/>
          </p:cNvSpPr>
          <p:nvPr>
            <p:ph type="title"/>
          </p:nvPr>
        </p:nvSpPr>
        <p:spPr>
          <a:xfrm>
            <a:off x="822960" y="214952"/>
            <a:ext cx="7543800" cy="1088100"/>
          </a:xfrm>
          <a:prstGeom prst="rect">
            <a:avLst/>
          </a:prstGeom>
          <a:noFill/>
          <a:ln>
            <a:noFill/>
          </a:ln>
        </p:spPr>
        <p:txBody>
          <a:bodyPr spcFirstLastPara="1" wrap="square" lIns="68575" tIns="68575" rIns="68575" bIns="68575" anchor="b" anchorCtr="0">
            <a:noAutofit/>
          </a:bodyPr>
          <a:lstStyle>
            <a:lvl1pPr marR="0" lvl="0" algn="l">
              <a:lnSpc>
                <a:spcPct val="85000"/>
              </a:lnSpc>
              <a:spcBef>
                <a:spcPts val="0"/>
              </a:spcBef>
              <a:spcAft>
                <a:spcPts val="0"/>
              </a:spcAft>
              <a:buClr>
                <a:srgbClr val="3F3F3F"/>
              </a:buClr>
              <a:buSzPts val="3600"/>
              <a:buFont typeface="Calibri"/>
              <a:buNone/>
              <a:defRPr sz="3600" b="0" i="0" u="none" strike="noStrike" cap="none">
                <a:solidFill>
                  <a:srgbClr val="3F3F3F"/>
                </a:solidFill>
                <a:latin typeface="Calibri"/>
                <a:ea typeface="Calibri"/>
                <a:cs typeface="Calibri"/>
                <a:sym typeface="Calibri"/>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a:endParaRPr/>
          </a:p>
        </p:txBody>
      </p:sp>
      <p:sp>
        <p:nvSpPr>
          <p:cNvPr id="111" name="Google Shape;111;p44"/>
          <p:cNvSpPr txBox="1">
            <a:spLocks noGrp="1"/>
          </p:cNvSpPr>
          <p:nvPr>
            <p:ph type="dt" idx="10"/>
          </p:nvPr>
        </p:nvSpPr>
        <p:spPr>
          <a:xfrm>
            <a:off x="822960" y="4844839"/>
            <a:ext cx="1854300" cy="273900"/>
          </a:xfrm>
          <a:prstGeom prst="rect">
            <a:avLst/>
          </a:prstGeom>
          <a:noFill/>
          <a:ln>
            <a:noFill/>
          </a:ln>
        </p:spPr>
        <p:txBody>
          <a:bodyPr spcFirstLastPara="1" wrap="square" lIns="68575" tIns="68575" rIns="68575" bIns="68575" anchor="ctr" anchorCtr="0">
            <a:noAutofit/>
          </a:bodyPr>
          <a:lstStyle>
            <a:lvl1pPr marR="0" lvl="0" algn="l">
              <a:lnSpc>
                <a:spcPct val="100000"/>
              </a:lnSpc>
              <a:spcBef>
                <a:spcPts val="0"/>
              </a:spcBef>
              <a:spcAft>
                <a:spcPts val="0"/>
              </a:spcAft>
              <a:buSzPts val="1100"/>
              <a:buNone/>
              <a:defRPr sz="700" b="0" i="0" u="none" strike="noStrike" cap="none">
                <a:solidFill>
                  <a:srgbClr val="FFFFFF"/>
                </a:solidFill>
                <a:latin typeface="Calibri"/>
                <a:ea typeface="Calibri"/>
                <a:cs typeface="Calibri"/>
                <a:sym typeface="Calibri"/>
              </a:defRPr>
            </a:lvl1pPr>
            <a:lvl2pPr marR="0" lvl="1"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12" name="Google Shape;112;p44"/>
          <p:cNvSpPr txBox="1">
            <a:spLocks noGrp="1"/>
          </p:cNvSpPr>
          <p:nvPr>
            <p:ph type="ftr" idx="11"/>
          </p:nvPr>
        </p:nvSpPr>
        <p:spPr>
          <a:xfrm>
            <a:off x="2764639" y="4844839"/>
            <a:ext cx="3617100" cy="273900"/>
          </a:xfrm>
          <a:prstGeom prst="rect">
            <a:avLst/>
          </a:prstGeom>
          <a:noFill/>
          <a:ln>
            <a:noFill/>
          </a:ln>
        </p:spPr>
        <p:txBody>
          <a:bodyPr spcFirstLastPara="1" wrap="square" lIns="68575" tIns="68575" rIns="68575" bIns="68575" anchor="ctr" anchorCtr="0">
            <a:noAutofit/>
          </a:bodyPr>
          <a:lstStyle>
            <a:lvl1pPr marR="0" lvl="0" algn="ctr">
              <a:lnSpc>
                <a:spcPct val="100000"/>
              </a:lnSpc>
              <a:spcBef>
                <a:spcPts val="0"/>
              </a:spcBef>
              <a:spcAft>
                <a:spcPts val="0"/>
              </a:spcAft>
              <a:buSzPts val="1100"/>
              <a:buNone/>
              <a:defRPr sz="700" b="0" i="0" u="none" strike="noStrike" cap="none">
                <a:solidFill>
                  <a:srgbClr val="FFFFFF"/>
                </a:solidFill>
                <a:latin typeface="Calibri"/>
                <a:ea typeface="Calibri"/>
                <a:cs typeface="Calibri"/>
                <a:sym typeface="Calibri"/>
              </a:defRPr>
            </a:lvl1pPr>
            <a:lvl2pPr marR="0" lvl="1"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13" name="Google Shape;113;p44"/>
          <p:cNvSpPr txBox="1">
            <a:spLocks noGrp="1"/>
          </p:cNvSpPr>
          <p:nvPr>
            <p:ph type="sldNum" idx="12"/>
          </p:nvPr>
        </p:nvSpPr>
        <p:spPr>
          <a:xfrm>
            <a:off x="7425343" y="4844839"/>
            <a:ext cx="9840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14"/>
        <p:cNvGrpSpPr/>
        <p:nvPr/>
      </p:nvGrpSpPr>
      <p:grpSpPr>
        <a:xfrm>
          <a:off x="0" y="0"/>
          <a:ext cx="0" cy="0"/>
          <a:chOff x="0" y="0"/>
          <a:chExt cx="0" cy="0"/>
        </a:xfrm>
      </p:grpSpPr>
      <p:sp>
        <p:nvSpPr>
          <p:cNvPr id="115" name="Google Shape;115;p45"/>
          <p:cNvSpPr/>
          <p:nvPr/>
        </p:nvSpPr>
        <p:spPr>
          <a:xfrm>
            <a:off x="2381" y="4800600"/>
            <a:ext cx="9141600" cy="342900"/>
          </a:xfrm>
          <a:prstGeom prst="rect">
            <a:avLst/>
          </a:prstGeom>
          <a:solidFill>
            <a:schemeClr val="accent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 name="Google Shape;116;p45"/>
          <p:cNvSpPr/>
          <p:nvPr/>
        </p:nvSpPr>
        <p:spPr>
          <a:xfrm>
            <a:off x="11" y="4750737"/>
            <a:ext cx="9141600" cy="48000"/>
          </a:xfrm>
          <a:prstGeom prst="rect">
            <a:avLst/>
          </a:prstGeom>
          <a:solidFill>
            <a:schemeClr val="accent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 name="Google Shape;117;p45"/>
          <p:cNvSpPr txBox="1">
            <a:spLocks noGrp="1"/>
          </p:cNvSpPr>
          <p:nvPr>
            <p:ph type="dt" idx="10"/>
          </p:nvPr>
        </p:nvSpPr>
        <p:spPr>
          <a:xfrm>
            <a:off x="822960" y="4844839"/>
            <a:ext cx="1854300" cy="273900"/>
          </a:xfrm>
          <a:prstGeom prst="rect">
            <a:avLst/>
          </a:prstGeom>
          <a:noFill/>
          <a:ln>
            <a:noFill/>
          </a:ln>
        </p:spPr>
        <p:txBody>
          <a:bodyPr spcFirstLastPara="1" wrap="square" lIns="68575" tIns="68575" rIns="68575" bIns="68575" anchor="ctr" anchorCtr="0">
            <a:noAutofit/>
          </a:bodyPr>
          <a:lstStyle>
            <a:lvl1pPr marR="0" lvl="0" algn="l">
              <a:lnSpc>
                <a:spcPct val="100000"/>
              </a:lnSpc>
              <a:spcBef>
                <a:spcPts val="0"/>
              </a:spcBef>
              <a:spcAft>
                <a:spcPts val="0"/>
              </a:spcAft>
              <a:buSzPts val="1100"/>
              <a:buNone/>
              <a:defRPr sz="700" b="0" i="0" u="none" strike="noStrike" cap="none">
                <a:solidFill>
                  <a:srgbClr val="FFFFFF"/>
                </a:solidFill>
                <a:latin typeface="Calibri"/>
                <a:ea typeface="Calibri"/>
                <a:cs typeface="Calibri"/>
                <a:sym typeface="Calibri"/>
              </a:defRPr>
            </a:lvl1pPr>
            <a:lvl2pPr marR="0" lvl="1"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18" name="Google Shape;118;p45"/>
          <p:cNvSpPr txBox="1">
            <a:spLocks noGrp="1"/>
          </p:cNvSpPr>
          <p:nvPr>
            <p:ph type="ftr" idx="11"/>
          </p:nvPr>
        </p:nvSpPr>
        <p:spPr>
          <a:xfrm>
            <a:off x="2764639" y="4844839"/>
            <a:ext cx="3617100" cy="273900"/>
          </a:xfrm>
          <a:prstGeom prst="rect">
            <a:avLst/>
          </a:prstGeom>
          <a:noFill/>
          <a:ln>
            <a:noFill/>
          </a:ln>
        </p:spPr>
        <p:txBody>
          <a:bodyPr spcFirstLastPara="1" wrap="square" lIns="68575" tIns="68575" rIns="68575" bIns="68575" anchor="ctr" anchorCtr="0">
            <a:noAutofit/>
          </a:bodyPr>
          <a:lstStyle>
            <a:lvl1pPr marR="0" lvl="0" algn="ctr">
              <a:lnSpc>
                <a:spcPct val="100000"/>
              </a:lnSpc>
              <a:spcBef>
                <a:spcPts val="0"/>
              </a:spcBef>
              <a:spcAft>
                <a:spcPts val="0"/>
              </a:spcAft>
              <a:buSzPts val="1100"/>
              <a:buNone/>
              <a:defRPr sz="700" b="0" i="0" u="none" strike="noStrike" cap="none">
                <a:solidFill>
                  <a:srgbClr val="FFFFFF"/>
                </a:solidFill>
                <a:latin typeface="Calibri"/>
                <a:ea typeface="Calibri"/>
                <a:cs typeface="Calibri"/>
                <a:sym typeface="Calibri"/>
              </a:defRPr>
            </a:lvl1pPr>
            <a:lvl2pPr marR="0" lvl="1"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19" name="Google Shape;119;p45"/>
          <p:cNvSpPr txBox="1">
            <a:spLocks noGrp="1"/>
          </p:cNvSpPr>
          <p:nvPr>
            <p:ph type="sldNum" idx="12"/>
          </p:nvPr>
        </p:nvSpPr>
        <p:spPr>
          <a:xfrm>
            <a:off x="7425343" y="4844839"/>
            <a:ext cx="9840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120"/>
        <p:cNvGrpSpPr/>
        <p:nvPr/>
      </p:nvGrpSpPr>
      <p:grpSpPr>
        <a:xfrm>
          <a:off x="0" y="0"/>
          <a:ext cx="0" cy="0"/>
          <a:chOff x="0" y="0"/>
          <a:chExt cx="0" cy="0"/>
        </a:xfrm>
      </p:grpSpPr>
      <p:sp>
        <p:nvSpPr>
          <p:cNvPr id="121" name="Google Shape;121;p46"/>
          <p:cNvSpPr/>
          <p:nvPr/>
        </p:nvSpPr>
        <p:spPr>
          <a:xfrm>
            <a:off x="12" y="0"/>
            <a:ext cx="3038100" cy="5143500"/>
          </a:xfrm>
          <a:prstGeom prst="rect">
            <a:avLst/>
          </a:prstGeom>
          <a:solidFill>
            <a:schemeClr val="accent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46"/>
          <p:cNvSpPr/>
          <p:nvPr/>
        </p:nvSpPr>
        <p:spPr>
          <a:xfrm>
            <a:off x="3030053" y="0"/>
            <a:ext cx="48000" cy="5143500"/>
          </a:xfrm>
          <a:prstGeom prst="rect">
            <a:avLst/>
          </a:prstGeom>
          <a:solidFill>
            <a:schemeClr val="accent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 name="Google Shape;123;p46"/>
          <p:cNvSpPr txBox="1">
            <a:spLocks noGrp="1"/>
          </p:cNvSpPr>
          <p:nvPr>
            <p:ph type="title"/>
          </p:nvPr>
        </p:nvSpPr>
        <p:spPr>
          <a:xfrm>
            <a:off x="342900" y="445769"/>
            <a:ext cx="2400300" cy="1714500"/>
          </a:xfrm>
          <a:prstGeom prst="rect">
            <a:avLst/>
          </a:prstGeom>
          <a:noFill/>
          <a:ln>
            <a:noFill/>
          </a:ln>
        </p:spPr>
        <p:txBody>
          <a:bodyPr spcFirstLastPara="1" wrap="square" lIns="68575" tIns="68575" rIns="68575" bIns="68575" anchor="b" anchorCtr="0">
            <a:noAutofit/>
          </a:bodyPr>
          <a:lstStyle>
            <a:lvl1pPr marR="0" lvl="0" algn="l">
              <a:lnSpc>
                <a:spcPct val="85000"/>
              </a:lnSpc>
              <a:spcBef>
                <a:spcPts val="0"/>
              </a:spcBef>
              <a:spcAft>
                <a:spcPts val="0"/>
              </a:spcAft>
              <a:buClr>
                <a:srgbClr val="FFFFFF"/>
              </a:buClr>
              <a:buSzPts val="2700"/>
              <a:buFont typeface="Calibri"/>
              <a:buNone/>
              <a:defRPr sz="2700" b="0" i="0" u="none" strike="noStrike" cap="none">
                <a:solidFill>
                  <a:srgbClr val="FFFFFF"/>
                </a:solidFill>
                <a:latin typeface="Calibri"/>
                <a:ea typeface="Calibri"/>
                <a:cs typeface="Calibri"/>
                <a:sym typeface="Calibri"/>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a:endParaRPr/>
          </a:p>
        </p:txBody>
      </p:sp>
      <p:sp>
        <p:nvSpPr>
          <p:cNvPr id="124" name="Google Shape;124;p46"/>
          <p:cNvSpPr txBox="1">
            <a:spLocks noGrp="1"/>
          </p:cNvSpPr>
          <p:nvPr>
            <p:ph type="body" idx="1"/>
          </p:nvPr>
        </p:nvSpPr>
        <p:spPr>
          <a:xfrm>
            <a:off x="3600450" y="548640"/>
            <a:ext cx="4869300" cy="3943200"/>
          </a:xfrm>
          <a:prstGeom prst="rect">
            <a:avLst/>
          </a:prstGeom>
          <a:noFill/>
          <a:ln>
            <a:noFill/>
          </a:ln>
        </p:spPr>
        <p:txBody>
          <a:bodyPr spcFirstLastPara="1" wrap="square" lIns="68575" tIns="68575" rIns="68575" bIns="68575" anchor="t" anchorCtr="0">
            <a:noAutofit/>
          </a:bodyPr>
          <a:lstStyle>
            <a:lvl1pPr marL="457200" marR="0" lvl="0" indent="-323850" algn="l">
              <a:lnSpc>
                <a:spcPct val="90000"/>
              </a:lnSpc>
              <a:spcBef>
                <a:spcPts val="900"/>
              </a:spcBef>
              <a:spcAft>
                <a:spcPts val="0"/>
              </a:spcAft>
              <a:buClr>
                <a:schemeClr val="accent1"/>
              </a:buClr>
              <a:buSzPts val="1500"/>
              <a:buFont typeface="Calibri"/>
              <a:buChar char=" "/>
              <a:defRPr sz="1500" b="0" i="0" u="none" strike="noStrike" cap="none">
                <a:solidFill>
                  <a:srgbClr val="3F3F3F"/>
                </a:solidFill>
                <a:latin typeface="Calibri"/>
                <a:ea typeface="Calibri"/>
                <a:cs typeface="Calibri"/>
                <a:sym typeface="Calibri"/>
              </a:defRPr>
            </a:lvl1pPr>
            <a:lvl2pPr marL="914400" marR="0" lvl="1" indent="-317500" algn="l">
              <a:lnSpc>
                <a:spcPct val="90000"/>
              </a:lnSpc>
              <a:spcBef>
                <a:spcPts val="2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2pPr>
            <a:lvl3pPr marL="1371600" marR="0" lvl="2" indent="-298450" algn="l">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3pPr>
            <a:lvl4pPr marL="1828800" marR="0" lvl="3" indent="-298450" algn="l">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4pPr>
            <a:lvl5pPr marL="2286000" marR="0" lvl="4" indent="-298450" algn="l">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5pPr>
            <a:lvl6pPr marL="2743200" marR="0" lvl="5" indent="-298450" algn="l">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6pPr>
            <a:lvl7pPr marL="3200400" marR="0" lvl="6" indent="-298450" algn="l">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7pPr>
            <a:lvl8pPr marL="3657600" marR="0" lvl="7" indent="-298450" algn="l">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8pPr>
            <a:lvl9pPr marL="4114800" marR="0" lvl="8" indent="-298450" algn="l">
              <a:lnSpc>
                <a:spcPct val="90000"/>
              </a:lnSpc>
              <a:spcBef>
                <a:spcPts val="300"/>
              </a:spcBef>
              <a:spcAft>
                <a:spcPts val="30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9pPr>
          </a:lstStyle>
          <a:p>
            <a:endParaRPr/>
          </a:p>
        </p:txBody>
      </p:sp>
      <p:sp>
        <p:nvSpPr>
          <p:cNvPr id="125" name="Google Shape;125;p46"/>
          <p:cNvSpPr txBox="1">
            <a:spLocks noGrp="1"/>
          </p:cNvSpPr>
          <p:nvPr>
            <p:ph type="body" idx="2"/>
          </p:nvPr>
        </p:nvSpPr>
        <p:spPr>
          <a:xfrm>
            <a:off x="342900" y="2194560"/>
            <a:ext cx="2400300" cy="2534400"/>
          </a:xfrm>
          <a:prstGeom prst="rect">
            <a:avLst/>
          </a:prstGeom>
          <a:noFill/>
          <a:ln>
            <a:noFill/>
          </a:ln>
        </p:spPr>
        <p:txBody>
          <a:bodyPr spcFirstLastPara="1" wrap="square" lIns="68575" tIns="68575" rIns="68575" bIns="68575" anchor="t" anchorCtr="0">
            <a:noAutofit/>
          </a:bodyPr>
          <a:lstStyle>
            <a:lvl1pPr marL="457200" marR="0" lvl="0" indent="-228600" algn="l">
              <a:lnSpc>
                <a:spcPct val="90000"/>
              </a:lnSpc>
              <a:spcBef>
                <a:spcPts val="900"/>
              </a:spcBef>
              <a:spcAft>
                <a:spcPts val="0"/>
              </a:spcAft>
              <a:buClr>
                <a:schemeClr val="accent1"/>
              </a:buClr>
              <a:buSzPts val="1100"/>
              <a:buFont typeface="Calibri"/>
              <a:buNone/>
              <a:defRPr sz="1100" b="0" i="0" u="none" strike="noStrike" cap="none">
                <a:solidFill>
                  <a:srgbClr val="FFFFFF"/>
                </a:solidFill>
                <a:latin typeface="Calibri"/>
                <a:ea typeface="Calibri"/>
                <a:cs typeface="Calibri"/>
                <a:sym typeface="Calibri"/>
              </a:defRPr>
            </a:lvl1pPr>
            <a:lvl2pPr marL="914400" marR="0" lvl="1" indent="-228600" algn="l">
              <a:lnSpc>
                <a:spcPct val="90000"/>
              </a:lnSpc>
              <a:spcBef>
                <a:spcPts val="200"/>
              </a:spcBef>
              <a:spcAft>
                <a:spcPts val="0"/>
              </a:spcAft>
              <a:buClr>
                <a:schemeClr val="accent1"/>
              </a:buClr>
              <a:buSzPts val="900"/>
              <a:buFont typeface="Calibri"/>
              <a:buNone/>
              <a:defRPr sz="900" b="0" i="0" u="none" strike="noStrike" cap="none">
                <a:solidFill>
                  <a:srgbClr val="3F3F3F"/>
                </a:solidFill>
                <a:latin typeface="Calibri"/>
                <a:ea typeface="Calibri"/>
                <a:cs typeface="Calibri"/>
                <a:sym typeface="Calibri"/>
              </a:defRPr>
            </a:lvl2pPr>
            <a:lvl3pPr marL="1371600" marR="0" lvl="2" indent="-228600" algn="l">
              <a:lnSpc>
                <a:spcPct val="90000"/>
              </a:lnSpc>
              <a:spcBef>
                <a:spcPts val="300"/>
              </a:spcBef>
              <a:spcAft>
                <a:spcPts val="0"/>
              </a:spcAft>
              <a:buClr>
                <a:schemeClr val="accent1"/>
              </a:buClr>
              <a:buSzPts val="800"/>
              <a:buFont typeface="Calibri"/>
              <a:buNone/>
              <a:defRPr sz="800" b="0" i="0" u="none" strike="noStrike" cap="none">
                <a:solidFill>
                  <a:srgbClr val="3F3F3F"/>
                </a:solidFill>
                <a:latin typeface="Calibri"/>
                <a:ea typeface="Calibri"/>
                <a:cs typeface="Calibri"/>
                <a:sym typeface="Calibri"/>
              </a:defRPr>
            </a:lvl3pPr>
            <a:lvl4pPr marL="1828800" marR="0" lvl="3" indent="-228600" algn="l">
              <a:lnSpc>
                <a:spcPct val="90000"/>
              </a:lnSpc>
              <a:spcBef>
                <a:spcPts val="300"/>
              </a:spcBef>
              <a:spcAft>
                <a:spcPts val="0"/>
              </a:spcAft>
              <a:buClr>
                <a:schemeClr val="accent1"/>
              </a:buClr>
              <a:buSzPts val="700"/>
              <a:buFont typeface="Calibri"/>
              <a:buNone/>
              <a:defRPr sz="700" b="0" i="0" u="none" strike="noStrike" cap="none">
                <a:solidFill>
                  <a:srgbClr val="3F3F3F"/>
                </a:solidFill>
                <a:latin typeface="Calibri"/>
                <a:ea typeface="Calibri"/>
                <a:cs typeface="Calibri"/>
                <a:sym typeface="Calibri"/>
              </a:defRPr>
            </a:lvl4pPr>
            <a:lvl5pPr marL="2286000" marR="0" lvl="4" indent="-228600" algn="l">
              <a:lnSpc>
                <a:spcPct val="90000"/>
              </a:lnSpc>
              <a:spcBef>
                <a:spcPts val="300"/>
              </a:spcBef>
              <a:spcAft>
                <a:spcPts val="0"/>
              </a:spcAft>
              <a:buClr>
                <a:schemeClr val="accent1"/>
              </a:buClr>
              <a:buSzPts val="700"/>
              <a:buFont typeface="Calibri"/>
              <a:buNone/>
              <a:defRPr sz="700" b="0" i="0" u="none" strike="noStrike" cap="none">
                <a:solidFill>
                  <a:srgbClr val="3F3F3F"/>
                </a:solidFill>
                <a:latin typeface="Calibri"/>
                <a:ea typeface="Calibri"/>
                <a:cs typeface="Calibri"/>
                <a:sym typeface="Calibri"/>
              </a:defRPr>
            </a:lvl5pPr>
            <a:lvl6pPr marL="2743200" marR="0" lvl="5" indent="-228600" algn="l">
              <a:lnSpc>
                <a:spcPct val="90000"/>
              </a:lnSpc>
              <a:spcBef>
                <a:spcPts val="300"/>
              </a:spcBef>
              <a:spcAft>
                <a:spcPts val="0"/>
              </a:spcAft>
              <a:buClr>
                <a:schemeClr val="accent1"/>
              </a:buClr>
              <a:buSzPts val="700"/>
              <a:buFont typeface="Calibri"/>
              <a:buNone/>
              <a:defRPr sz="700" b="0" i="0" u="none" strike="noStrike" cap="none">
                <a:solidFill>
                  <a:srgbClr val="3F3F3F"/>
                </a:solidFill>
                <a:latin typeface="Calibri"/>
                <a:ea typeface="Calibri"/>
                <a:cs typeface="Calibri"/>
                <a:sym typeface="Calibri"/>
              </a:defRPr>
            </a:lvl6pPr>
            <a:lvl7pPr marL="3200400" marR="0" lvl="6" indent="-228600" algn="l">
              <a:lnSpc>
                <a:spcPct val="90000"/>
              </a:lnSpc>
              <a:spcBef>
                <a:spcPts val="300"/>
              </a:spcBef>
              <a:spcAft>
                <a:spcPts val="0"/>
              </a:spcAft>
              <a:buClr>
                <a:schemeClr val="accent1"/>
              </a:buClr>
              <a:buSzPts val="700"/>
              <a:buFont typeface="Calibri"/>
              <a:buNone/>
              <a:defRPr sz="700" b="0" i="0" u="none" strike="noStrike" cap="none">
                <a:solidFill>
                  <a:srgbClr val="3F3F3F"/>
                </a:solidFill>
                <a:latin typeface="Calibri"/>
                <a:ea typeface="Calibri"/>
                <a:cs typeface="Calibri"/>
                <a:sym typeface="Calibri"/>
              </a:defRPr>
            </a:lvl7pPr>
            <a:lvl8pPr marL="3657600" marR="0" lvl="7" indent="-228600" algn="l">
              <a:lnSpc>
                <a:spcPct val="90000"/>
              </a:lnSpc>
              <a:spcBef>
                <a:spcPts val="300"/>
              </a:spcBef>
              <a:spcAft>
                <a:spcPts val="0"/>
              </a:spcAft>
              <a:buClr>
                <a:schemeClr val="accent1"/>
              </a:buClr>
              <a:buSzPts val="700"/>
              <a:buFont typeface="Calibri"/>
              <a:buNone/>
              <a:defRPr sz="700" b="0" i="0" u="none" strike="noStrike" cap="none">
                <a:solidFill>
                  <a:srgbClr val="3F3F3F"/>
                </a:solidFill>
                <a:latin typeface="Calibri"/>
                <a:ea typeface="Calibri"/>
                <a:cs typeface="Calibri"/>
                <a:sym typeface="Calibri"/>
              </a:defRPr>
            </a:lvl8pPr>
            <a:lvl9pPr marL="4114800" marR="0" lvl="8" indent="-228600" algn="l">
              <a:lnSpc>
                <a:spcPct val="90000"/>
              </a:lnSpc>
              <a:spcBef>
                <a:spcPts val="300"/>
              </a:spcBef>
              <a:spcAft>
                <a:spcPts val="300"/>
              </a:spcAft>
              <a:buClr>
                <a:schemeClr val="accent1"/>
              </a:buClr>
              <a:buSzPts val="700"/>
              <a:buFont typeface="Calibri"/>
              <a:buNone/>
              <a:defRPr sz="700" b="0" i="0" u="none" strike="noStrike" cap="none">
                <a:solidFill>
                  <a:srgbClr val="3F3F3F"/>
                </a:solidFill>
                <a:latin typeface="Calibri"/>
                <a:ea typeface="Calibri"/>
                <a:cs typeface="Calibri"/>
                <a:sym typeface="Calibri"/>
              </a:defRPr>
            </a:lvl9pPr>
          </a:lstStyle>
          <a:p>
            <a:endParaRPr/>
          </a:p>
        </p:txBody>
      </p:sp>
      <p:sp>
        <p:nvSpPr>
          <p:cNvPr id="126" name="Google Shape;126;p46"/>
          <p:cNvSpPr txBox="1">
            <a:spLocks noGrp="1"/>
          </p:cNvSpPr>
          <p:nvPr>
            <p:ph type="dt" idx="10"/>
          </p:nvPr>
        </p:nvSpPr>
        <p:spPr>
          <a:xfrm>
            <a:off x="349134" y="4844839"/>
            <a:ext cx="1963800" cy="273900"/>
          </a:xfrm>
          <a:prstGeom prst="rect">
            <a:avLst/>
          </a:prstGeom>
          <a:noFill/>
          <a:ln>
            <a:noFill/>
          </a:ln>
        </p:spPr>
        <p:txBody>
          <a:bodyPr spcFirstLastPara="1" wrap="square" lIns="68575" tIns="68575" rIns="68575" bIns="68575" anchor="ctr" anchorCtr="0">
            <a:noAutofit/>
          </a:bodyPr>
          <a:lstStyle>
            <a:lvl1pPr marR="0" lvl="0" algn="l">
              <a:lnSpc>
                <a:spcPct val="100000"/>
              </a:lnSpc>
              <a:spcBef>
                <a:spcPts val="0"/>
              </a:spcBef>
              <a:spcAft>
                <a:spcPts val="0"/>
              </a:spcAft>
              <a:buSzPts val="1100"/>
              <a:buNone/>
              <a:defRPr sz="700" b="0" i="0" u="none" strike="noStrike" cap="none">
                <a:solidFill>
                  <a:srgbClr val="FFFFFF"/>
                </a:solidFill>
                <a:latin typeface="Calibri"/>
                <a:ea typeface="Calibri"/>
                <a:cs typeface="Calibri"/>
                <a:sym typeface="Calibri"/>
              </a:defRPr>
            </a:lvl1pPr>
            <a:lvl2pPr marR="0" lvl="1"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27" name="Google Shape;127;p46"/>
          <p:cNvSpPr txBox="1">
            <a:spLocks noGrp="1"/>
          </p:cNvSpPr>
          <p:nvPr>
            <p:ph type="ftr" idx="11"/>
          </p:nvPr>
        </p:nvSpPr>
        <p:spPr>
          <a:xfrm>
            <a:off x="3600450" y="4844839"/>
            <a:ext cx="3486300" cy="273900"/>
          </a:xfrm>
          <a:prstGeom prst="rect">
            <a:avLst/>
          </a:prstGeom>
          <a:noFill/>
          <a:ln>
            <a:noFill/>
          </a:ln>
        </p:spPr>
        <p:txBody>
          <a:bodyPr spcFirstLastPara="1" wrap="square" lIns="68575" tIns="68575" rIns="68575" bIns="68575" anchor="ctr" anchorCtr="0">
            <a:noAutofit/>
          </a:bodyPr>
          <a:lstStyle>
            <a:lvl1pPr marR="0" lvl="0" algn="l">
              <a:lnSpc>
                <a:spcPct val="100000"/>
              </a:lnSpc>
              <a:spcBef>
                <a:spcPts val="0"/>
              </a:spcBef>
              <a:spcAft>
                <a:spcPts val="0"/>
              </a:spcAft>
              <a:buSzPts val="1100"/>
              <a:buNone/>
              <a:defRPr sz="700" b="0" i="0" u="none" strike="noStrike" cap="none">
                <a:solidFill>
                  <a:schemeClr val="dk2"/>
                </a:solidFill>
                <a:latin typeface="Calibri"/>
                <a:ea typeface="Calibri"/>
                <a:cs typeface="Calibri"/>
                <a:sym typeface="Calibri"/>
              </a:defRPr>
            </a:lvl1pPr>
            <a:lvl2pPr marR="0" lvl="1"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28" name="Google Shape;128;p46"/>
          <p:cNvSpPr txBox="1">
            <a:spLocks noGrp="1"/>
          </p:cNvSpPr>
          <p:nvPr>
            <p:ph type="sldNum" idx="12"/>
          </p:nvPr>
        </p:nvSpPr>
        <p:spPr>
          <a:xfrm>
            <a:off x="7425343" y="4844839"/>
            <a:ext cx="9840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sp>
        <p:nvSpPr>
          <p:cNvPr id="20" name="Google Shape;20;p28"/>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21" name="Google Shape;21;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129"/>
        <p:cNvGrpSpPr/>
        <p:nvPr/>
      </p:nvGrpSpPr>
      <p:grpSpPr>
        <a:xfrm>
          <a:off x="0" y="0"/>
          <a:ext cx="0" cy="0"/>
          <a:chOff x="0" y="0"/>
          <a:chExt cx="0" cy="0"/>
        </a:xfrm>
      </p:grpSpPr>
      <p:sp>
        <p:nvSpPr>
          <p:cNvPr id="130" name="Google Shape;130;p47"/>
          <p:cNvSpPr/>
          <p:nvPr/>
        </p:nvSpPr>
        <p:spPr>
          <a:xfrm>
            <a:off x="0" y="3714750"/>
            <a:ext cx="9141600" cy="1428900"/>
          </a:xfrm>
          <a:prstGeom prst="rect">
            <a:avLst/>
          </a:prstGeom>
          <a:solidFill>
            <a:schemeClr val="accent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 name="Google Shape;131;p47"/>
          <p:cNvSpPr/>
          <p:nvPr/>
        </p:nvSpPr>
        <p:spPr>
          <a:xfrm>
            <a:off x="11" y="3686307"/>
            <a:ext cx="9141600" cy="48000"/>
          </a:xfrm>
          <a:prstGeom prst="rect">
            <a:avLst/>
          </a:prstGeom>
          <a:solidFill>
            <a:schemeClr val="accent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 name="Google Shape;132;p47"/>
          <p:cNvSpPr txBox="1">
            <a:spLocks noGrp="1"/>
          </p:cNvSpPr>
          <p:nvPr>
            <p:ph type="title"/>
          </p:nvPr>
        </p:nvSpPr>
        <p:spPr>
          <a:xfrm>
            <a:off x="822960" y="3806190"/>
            <a:ext cx="7584900" cy="617100"/>
          </a:xfrm>
          <a:prstGeom prst="rect">
            <a:avLst/>
          </a:prstGeom>
          <a:noFill/>
          <a:ln>
            <a:noFill/>
          </a:ln>
        </p:spPr>
        <p:txBody>
          <a:bodyPr spcFirstLastPara="1" wrap="square" lIns="68575" tIns="68575" rIns="68575" bIns="68575" anchor="b" anchorCtr="0">
            <a:noAutofit/>
          </a:bodyPr>
          <a:lstStyle>
            <a:lvl1pPr marR="0" lvl="0" algn="l">
              <a:lnSpc>
                <a:spcPct val="85000"/>
              </a:lnSpc>
              <a:spcBef>
                <a:spcPts val="0"/>
              </a:spcBef>
              <a:spcAft>
                <a:spcPts val="0"/>
              </a:spcAft>
              <a:buClr>
                <a:srgbClr val="FFFFFF"/>
              </a:buClr>
              <a:buSzPts val="2700"/>
              <a:buFont typeface="Calibri"/>
              <a:buNone/>
              <a:defRPr sz="2700" b="0" i="0" u="none" strike="noStrike" cap="none">
                <a:solidFill>
                  <a:srgbClr val="FFFFFF"/>
                </a:solidFill>
                <a:latin typeface="Calibri"/>
                <a:ea typeface="Calibri"/>
                <a:cs typeface="Calibri"/>
                <a:sym typeface="Calibri"/>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a:endParaRPr/>
          </a:p>
        </p:txBody>
      </p:sp>
      <p:sp>
        <p:nvSpPr>
          <p:cNvPr id="133" name="Google Shape;133;p47"/>
          <p:cNvSpPr>
            <a:spLocks noGrp="1"/>
          </p:cNvSpPr>
          <p:nvPr>
            <p:ph type="pic" idx="2"/>
          </p:nvPr>
        </p:nvSpPr>
        <p:spPr>
          <a:xfrm>
            <a:off x="11" y="0"/>
            <a:ext cx="9144000" cy="3686400"/>
          </a:xfrm>
          <a:prstGeom prst="rect">
            <a:avLst/>
          </a:prstGeom>
          <a:noFill/>
          <a:ln>
            <a:noFill/>
          </a:ln>
        </p:spPr>
        <p:txBody>
          <a:bodyPr spcFirstLastPara="1" wrap="square" lIns="68575" tIns="68575" rIns="68575" bIns="68575" anchor="t" anchorCtr="0">
            <a:noAutofit/>
          </a:bodyPr>
          <a:lstStyle>
            <a:lvl1pPr marR="0" lvl="0" algn="l" rtl="0">
              <a:lnSpc>
                <a:spcPct val="90000"/>
              </a:lnSpc>
              <a:spcBef>
                <a:spcPts val="900"/>
              </a:spcBef>
              <a:spcAft>
                <a:spcPts val="0"/>
              </a:spcAft>
              <a:buClr>
                <a:schemeClr val="accent1"/>
              </a:buClr>
              <a:buSzPts val="2400"/>
              <a:buFont typeface="Calibri"/>
              <a:buNone/>
              <a:defRPr sz="2400" b="0" i="0" u="none" strike="noStrike" cap="none">
                <a:solidFill>
                  <a:schemeClr val="lt1"/>
                </a:solidFill>
                <a:latin typeface="Calibri"/>
                <a:ea typeface="Calibri"/>
                <a:cs typeface="Calibri"/>
                <a:sym typeface="Calibri"/>
              </a:defRPr>
            </a:lvl1pPr>
            <a:lvl2pPr marR="0" lvl="1" algn="l" rtl="0">
              <a:lnSpc>
                <a:spcPct val="90000"/>
              </a:lnSpc>
              <a:spcBef>
                <a:spcPts val="200"/>
              </a:spcBef>
              <a:spcAft>
                <a:spcPts val="0"/>
              </a:spcAft>
              <a:buClr>
                <a:schemeClr val="accent1"/>
              </a:buClr>
              <a:buSzPts val="2100"/>
              <a:buFont typeface="Calibri"/>
              <a:buNone/>
              <a:defRPr sz="2100" b="0" i="0" u="none" strike="noStrike" cap="none">
                <a:solidFill>
                  <a:srgbClr val="3F3F3F"/>
                </a:solidFill>
                <a:latin typeface="Calibri"/>
                <a:ea typeface="Calibri"/>
                <a:cs typeface="Calibri"/>
                <a:sym typeface="Calibri"/>
              </a:defRPr>
            </a:lvl2pPr>
            <a:lvl3pPr marR="0" lvl="2" algn="l" rtl="0">
              <a:lnSpc>
                <a:spcPct val="90000"/>
              </a:lnSpc>
              <a:spcBef>
                <a:spcPts val="300"/>
              </a:spcBef>
              <a:spcAft>
                <a:spcPts val="0"/>
              </a:spcAft>
              <a:buClr>
                <a:schemeClr val="accent1"/>
              </a:buClr>
              <a:buSzPts val="1800"/>
              <a:buFont typeface="Calibri"/>
              <a:buNone/>
              <a:defRPr sz="1800" b="0" i="0" u="none" strike="noStrike" cap="none">
                <a:solidFill>
                  <a:srgbClr val="3F3F3F"/>
                </a:solidFill>
                <a:latin typeface="Calibri"/>
                <a:ea typeface="Calibri"/>
                <a:cs typeface="Calibri"/>
                <a:sym typeface="Calibri"/>
              </a:defRPr>
            </a:lvl3pPr>
            <a:lvl4pPr marR="0" lvl="3" algn="l" rtl="0">
              <a:lnSpc>
                <a:spcPct val="90000"/>
              </a:lnSpc>
              <a:spcBef>
                <a:spcPts val="300"/>
              </a:spcBef>
              <a:spcAft>
                <a:spcPts val="0"/>
              </a:spcAft>
              <a:buClr>
                <a:schemeClr val="accent1"/>
              </a:buClr>
              <a:buSzPts val="1500"/>
              <a:buFont typeface="Calibri"/>
              <a:buNone/>
              <a:defRPr sz="1500" b="0" i="0" u="none" strike="noStrike" cap="none">
                <a:solidFill>
                  <a:srgbClr val="3F3F3F"/>
                </a:solidFill>
                <a:latin typeface="Calibri"/>
                <a:ea typeface="Calibri"/>
                <a:cs typeface="Calibri"/>
                <a:sym typeface="Calibri"/>
              </a:defRPr>
            </a:lvl4pPr>
            <a:lvl5pPr marR="0" lvl="4" algn="l" rtl="0">
              <a:lnSpc>
                <a:spcPct val="90000"/>
              </a:lnSpc>
              <a:spcBef>
                <a:spcPts val="300"/>
              </a:spcBef>
              <a:spcAft>
                <a:spcPts val="0"/>
              </a:spcAft>
              <a:buClr>
                <a:schemeClr val="accent1"/>
              </a:buClr>
              <a:buSzPts val="1500"/>
              <a:buFont typeface="Calibri"/>
              <a:buNone/>
              <a:defRPr sz="1500" b="0" i="0" u="none" strike="noStrike" cap="none">
                <a:solidFill>
                  <a:srgbClr val="3F3F3F"/>
                </a:solidFill>
                <a:latin typeface="Calibri"/>
                <a:ea typeface="Calibri"/>
                <a:cs typeface="Calibri"/>
                <a:sym typeface="Calibri"/>
              </a:defRPr>
            </a:lvl5pPr>
            <a:lvl6pPr marR="0" lvl="5" algn="l" rtl="0">
              <a:lnSpc>
                <a:spcPct val="90000"/>
              </a:lnSpc>
              <a:spcBef>
                <a:spcPts val="300"/>
              </a:spcBef>
              <a:spcAft>
                <a:spcPts val="0"/>
              </a:spcAft>
              <a:buClr>
                <a:schemeClr val="accent1"/>
              </a:buClr>
              <a:buSzPts val="1500"/>
              <a:buFont typeface="Calibri"/>
              <a:buNone/>
              <a:defRPr sz="1500" b="0" i="0" u="none" strike="noStrike" cap="none">
                <a:solidFill>
                  <a:srgbClr val="3F3F3F"/>
                </a:solidFill>
                <a:latin typeface="Calibri"/>
                <a:ea typeface="Calibri"/>
                <a:cs typeface="Calibri"/>
                <a:sym typeface="Calibri"/>
              </a:defRPr>
            </a:lvl6pPr>
            <a:lvl7pPr marR="0" lvl="6" algn="l" rtl="0">
              <a:lnSpc>
                <a:spcPct val="90000"/>
              </a:lnSpc>
              <a:spcBef>
                <a:spcPts val="300"/>
              </a:spcBef>
              <a:spcAft>
                <a:spcPts val="0"/>
              </a:spcAft>
              <a:buClr>
                <a:schemeClr val="accent1"/>
              </a:buClr>
              <a:buSzPts val="1500"/>
              <a:buFont typeface="Calibri"/>
              <a:buNone/>
              <a:defRPr sz="1500" b="0" i="0" u="none" strike="noStrike" cap="none">
                <a:solidFill>
                  <a:srgbClr val="3F3F3F"/>
                </a:solidFill>
                <a:latin typeface="Calibri"/>
                <a:ea typeface="Calibri"/>
                <a:cs typeface="Calibri"/>
                <a:sym typeface="Calibri"/>
              </a:defRPr>
            </a:lvl7pPr>
            <a:lvl8pPr marR="0" lvl="7" algn="l" rtl="0">
              <a:lnSpc>
                <a:spcPct val="90000"/>
              </a:lnSpc>
              <a:spcBef>
                <a:spcPts val="300"/>
              </a:spcBef>
              <a:spcAft>
                <a:spcPts val="0"/>
              </a:spcAft>
              <a:buClr>
                <a:schemeClr val="accent1"/>
              </a:buClr>
              <a:buSzPts val="1500"/>
              <a:buFont typeface="Calibri"/>
              <a:buNone/>
              <a:defRPr sz="1500" b="0" i="0" u="none" strike="noStrike" cap="none">
                <a:solidFill>
                  <a:srgbClr val="3F3F3F"/>
                </a:solidFill>
                <a:latin typeface="Calibri"/>
                <a:ea typeface="Calibri"/>
                <a:cs typeface="Calibri"/>
                <a:sym typeface="Calibri"/>
              </a:defRPr>
            </a:lvl8pPr>
            <a:lvl9pPr marR="0" lvl="8" algn="l" rtl="0">
              <a:lnSpc>
                <a:spcPct val="90000"/>
              </a:lnSpc>
              <a:spcBef>
                <a:spcPts val="300"/>
              </a:spcBef>
              <a:spcAft>
                <a:spcPts val="300"/>
              </a:spcAft>
              <a:buClr>
                <a:schemeClr val="accent1"/>
              </a:buClr>
              <a:buSzPts val="1500"/>
              <a:buFont typeface="Calibri"/>
              <a:buNone/>
              <a:defRPr sz="1500" b="0" i="0" u="none" strike="noStrike" cap="none">
                <a:solidFill>
                  <a:srgbClr val="3F3F3F"/>
                </a:solidFill>
                <a:latin typeface="Calibri"/>
                <a:ea typeface="Calibri"/>
                <a:cs typeface="Calibri"/>
                <a:sym typeface="Calibri"/>
              </a:defRPr>
            </a:lvl9pPr>
          </a:lstStyle>
          <a:p>
            <a:endParaRPr/>
          </a:p>
        </p:txBody>
      </p:sp>
      <p:sp>
        <p:nvSpPr>
          <p:cNvPr id="134" name="Google Shape;134;p47"/>
          <p:cNvSpPr txBox="1">
            <a:spLocks noGrp="1"/>
          </p:cNvSpPr>
          <p:nvPr>
            <p:ph type="body" idx="1"/>
          </p:nvPr>
        </p:nvSpPr>
        <p:spPr>
          <a:xfrm>
            <a:off x="822960" y="4430267"/>
            <a:ext cx="7584900" cy="445800"/>
          </a:xfrm>
          <a:prstGeom prst="rect">
            <a:avLst/>
          </a:prstGeom>
          <a:noFill/>
          <a:ln>
            <a:noFill/>
          </a:ln>
        </p:spPr>
        <p:txBody>
          <a:bodyPr spcFirstLastPara="1" wrap="square" lIns="68575" tIns="68575" rIns="68575" bIns="68575" anchor="t" anchorCtr="0">
            <a:noAutofit/>
          </a:bodyPr>
          <a:lstStyle>
            <a:lvl1pPr marL="457200" marR="0" lvl="0" indent="-228600" algn="l">
              <a:lnSpc>
                <a:spcPct val="90000"/>
              </a:lnSpc>
              <a:spcBef>
                <a:spcPts val="0"/>
              </a:spcBef>
              <a:spcAft>
                <a:spcPts val="0"/>
              </a:spcAft>
              <a:buClr>
                <a:schemeClr val="accent1"/>
              </a:buClr>
              <a:buSzPts val="1100"/>
              <a:buFont typeface="Calibri"/>
              <a:buNone/>
              <a:defRPr sz="1100" b="0" i="0" u="none" strike="noStrike" cap="none">
                <a:solidFill>
                  <a:srgbClr val="FFFFFF"/>
                </a:solidFill>
                <a:latin typeface="Calibri"/>
                <a:ea typeface="Calibri"/>
                <a:cs typeface="Calibri"/>
                <a:sym typeface="Calibri"/>
              </a:defRPr>
            </a:lvl1pPr>
            <a:lvl2pPr marL="914400" marR="0" lvl="1" indent="-228600" algn="l">
              <a:lnSpc>
                <a:spcPct val="90000"/>
              </a:lnSpc>
              <a:spcBef>
                <a:spcPts val="500"/>
              </a:spcBef>
              <a:spcAft>
                <a:spcPts val="0"/>
              </a:spcAft>
              <a:buClr>
                <a:schemeClr val="accent1"/>
              </a:buClr>
              <a:buSzPts val="900"/>
              <a:buFont typeface="Calibri"/>
              <a:buNone/>
              <a:defRPr sz="900" b="0" i="0" u="none" strike="noStrike" cap="none">
                <a:solidFill>
                  <a:srgbClr val="3F3F3F"/>
                </a:solidFill>
                <a:latin typeface="Calibri"/>
                <a:ea typeface="Calibri"/>
                <a:cs typeface="Calibri"/>
                <a:sym typeface="Calibri"/>
              </a:defRPr>
            </a:lvl2pPr>
            <a:lvl3pPr marL="1371600" marR="0" lvl="2" indent="-228600" algn="l">
              <a:lnSpc>
                <a:spcPct val="90000"/>
              </a:lnSpc>
              <a:spcBef>
                <a:spcPts val="300"/>
              </a:spcBef>
              <a:spcAft>
                <a:spcPts val="0"/>
              </a:spcAft>
              <a:buClr>
                <a:schemeClr val="accent1"/>
              </a:buClr>
              <a:buSzPts val="800"/>
              <a:buFont typeface="Calibri"/>
              <a:buNone/>
              <a:defRPr sz="800" b="0" i="0" u="none" strike="noStrike" cap="none">
                <a:solidFill>
                  <a:srgbClr val="3F3F3F"/>
                </a:solidFill>
                <a:latin typeface="Calibri"/>
                <a:ea typeface="Calibri"/>
                <a:cs typeface="Calibri"/>
                <a:sym typeface="Calibri"/>
              </a:defRPr>
            </a:lvl3pPr>
            <a:lvl4pPr marL="1828800" marR="0" lvl="3" indent="-228600" algn="l">
              <a:lnSpc>
                <a:spcPct val="90000"/>
              </a:lnSpc>
              <a:spcBef>
                <a:spcPts val="300"/>
              </a:spcBef>
              <a:spcAft>
                <a:spcPts val="0"/>
              </a:spcAft>
              <a:buClr>
                <a:schemeClr val="accent1"/>
              </a:buClr>
              <a:buSzPts val="700"/>
              <a:buFont typeface="Calibri"/>
              <a:buNone/>
              <a:defRPr sz="700" b="0" i="0" u="none" strike="noStrike" cap="none">
                <a:solidFill>
                  <a:srgbClr val="3F3F3F"/>
                </a:solidFill>
                <a:latin typeface="Calibri"/>
                <a:ea typeface="Calibri"/>
                <a:cs typeface="Calibri"/>
                <a:sym typeface="Calibri"/>
              </a:defRPr>
            </a:lvl4pPr>
            <a:lvl5pPr marL="2286000" marR="0" lvl="4" indent="-228600" algn="l">
              <a:lnSpc>
                <a:spcPct val="90000"/>
              </a:lnSpc>
              <a:spcBef>
                <a:spcPts val="300"/>
              </a:spcBef>
              <a:spcAft>
                <a:spcPts val="0"/>
              </a:spcAft>
              <a:buClr>
                <a:schemeClr val="accent1"/>
              </a:buClr>
              <a:buSzPts val="700"/>
              <a:buFont typeface="Calibri"/>
              <a:buNone/>
              <a:defRPr sz="700" b="0" i="0" u="none" strike="noStrike" cap="none">
                <a:solidFill>
                  <a:srgbClr val="3F3F3F"/>
                </a:solidFill>
                <a:latin typeface="Calibri"/>
                <a:ea typeface="Calibri"/>
                <a:cs typeface="Calibri"/>
                <a:sym typeface="Calibri"/>
              </a:defRPr>
            </a:lvl5pPr>
            <a:lvl6pPr marL="2743200" marR="0" lvl="5" indent="-228600" algn="l">
              <a:lnSpc>
                <a:spcPct val="90000"/>
              </a:lnSpc>
              <a:spcBef>
                <a:spcPts val="300"/>
              </a:spcBef>
              <a:spcAft>
                <a:spcPts val="0"/>
              </a:spcAft>
              <a:buClr>
                <a:schemeClr val="accent1"/>
              </a:buClr>
              <a:buSzPts val="700"/>
              <a:buFont typeface="Calibri"/>
              <a:buNone/>
              <a:defRPr sz="700" b="0" i="0" u="none" strike="noStrike" cap="none">
                <a:solidFill>
                  <a:srgbClr val="3F3F3F"/>
                </a:solidFill>
                <a:latin typeface="Calibri"/>
                <a:ea typeface="Calibri"/>
                <a:cs typeface="Calibri"/>
                <a:sym typeface="Calibri"/>
              </a:defRPr>
            </a:lvl6pPr>
            <a:lvl7pPr marL="3200400" marR="0" lvl="6" indent="-228600" algn="l">
              <a:lnSpc>
                <a:spcPct val="90000"/>
              </a:lnSpc>
              <a:spcBef>
                <a:spcPts val="300"/>
              </a:spcBef>
              <a:spcAft>
                <a:spcPts val="0"/>
              </a:spcAft>
              <a:buClr>
                <a:schemeClr val="accent1"/>
              </a:buClr>
              <a:buSzPts val="700"/>
              <a:buFont typeface="Calibri"/>
              <a:buNone/>
              <a:defRPr sz="700" b="0" i="0" u="none" strike="noStrike" cap="none">
                <a:solidFill>
                  <a:srgbClr val="3F3F3F"/>
                </a:solidFill>
                <a:latin typeface="Calibri"/>
                <a:ea typeface="Calibri"/>
                <a:cs typeface="Calibri"/>
                <a:sym typeface="Calibri"/>
              </a:defRPr>
            </a:lvl7pPr>
            <a:lvl8pPr marL="3657600" marR="0" lvl="7" indent="-228600" algn="l">
              <a:lnSpc>
                <a:spcPct val="90000"/>
              </a:lnSpc>
              <a:spcBef>
                <a:spcPts val="300"/>
              </a:spcBef>
              <a:spcAft>
                <a:spcPts val="0"/>
              </a:spcAft>
              <a:buClr>
                <a:schemeClr val="accent1"/>
              </a:buClr>
              <a:buSzPts val="700"/>
              <a:buFont typeface="Calibri"/>
              <a:buNone/>
              <a:defRPr sz="700" b="0" i="0" u="none" strike="noStrike" cap="none">
                <a:solidFill>
                  <a:srgbClr val="3F3F3F"/>
                </a:solidFill>
                <a:latin typeface="Calibri"/>
                <a:ea typeface="Calibri"/>
                <a:cs typeface="Calibri"/>
                <a:sym typeface="Calibri"/>
              </a:defRPr>
            </a:lvl8pPr>
            <a:lvl9pPr marL="4114800" marR="0" lvl="8" indent="-228600" algn="l">
              <a:lnSpc>
                <a:spcPct val="90000"/>
              </a:lnSpc>
              <a:spcBef>
                <a:spcPts val="300"/>
              </a:spcBef>
              <a:spcAft>
                <a:spcPts val="300"/>
              </a:spcAft>
              <a:buClr>
                <a:schemeClr val="accent1"/>
              </a:buClr>
              <a:buSzPts val="700"/>
              <a:buFont typeface="Calibri"/>
              <a:buNone/>
              <a:defRPr sz="700" b="0" i="0" u="none" strike="noStrike" cap="none">
                <a:solidFill>
                  <a:srgbClr val="3F3F3F"/>
                </a:solidFill>
                <a:latin typeface="Calibri"/>
                <a:ea typeface="Calibri"/>
                <a:cs typeface="Calibri"/>
                <a:sym typeface="Calibri"/>
              </a:defRPr>
            </a:lvl9pPr>
          </a:lstStyle>
          <a:p>
            <a:endParaRPr/>
          </a:p>
        </p:txBody>
      </p:sp>
      <p:sp>
        <p:nvSpPr>
          <p:cNvPr id="135" name="Google Shape;135;p47"/>
          <p:cNvSpPr txBox="1">
            <a:spLocks noGrp="1"/>
          </p:cNvSpPr>
          <p:nvPr>
            <p:ph type="dt" idx="10"/>
          </p:nvPr>
        </p:nvSpPr>
        <p:spPr>
          <a:xfrm>
            <a:off x="822960" y="4844839"/>
            <a:ext cx="1854300" cy="273900"/>
          </a:xfrm>
          <a:prstGeom prst="rect">
            <a:avLst/>
          </a:prstGeom>
          <a:noFill/>
          <a:ln>
            <a:noFill/>
          </a:ln>
        </p:spPr>
        <p:txBody>
          <a:bodyPr spcFirstLastPara="1" wrap="square" lIns="68575" tIns="68575" rIns="68575" bIns="68575" anchor="ctr" anchorCtr="0">
            <a:noAutofit/>
          </a:bodyPr>
          <a:lstStyle>
            <a:lvl1pPr marR="0" lvl="0" algn="l">
              <a:lnSpc>
                <a:spcPct val="100000"/>
              </a:lnSpc>
              <a:spcBef>
                <a:spcPts val="0"/>
              </a:spcBef>
              <a:spcAft>
                <a:spcPts val="0"/>
              </a:spcAft>
              <a:buSzPts val="1100"/>
              <a:buNone/>
              <a:defRPr sz="700" b="0" i="0" u="none" strike="noStrike" cap="none">
                <a:solidFill>
                  <a:srgbClr val="FFFFFF"/>
                </a:solidFill>
                <a:latin typeface="Calibri"/>
                <a:ea typeface="Calibri"/>
                <a:cs typeface="Calibri"/>
                <a:sym typeface="Calibri"/>
              </a:defRPr>
            </a:lvl1pPr>
            <a:lvl2pPr marR="0" lvl="1"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36" name="Google Shape;136;p47"/>
          <p:cNvSpPr txBox="1">
            <a:spLocks noGrp="1"/>
          </p:cNvSpPr>
          <p:nvPr>
            <p:ph type="ftr" idx="11"/>
          </p:nvPr>
        </p:nvSpPr>
        <p:spPr>
          <a:xfrm>
            <a:off x="2764639" y="4844839"/>
            <a:ext cx="3617100" cy="273900"/>
          </a:xfrm>
          <a:prstGeom prst="rect">
            <a:avLst/>
          </a:prstGeom>
          <a:noFill/>
          <a:ln>
            <a:noFill/>
          </a:ln>
        </p:spPr>
        <p:txBody>
          <a:bodyPr spcFirstLastPara="1" wrap="square" lIns="68575" tIns="68575" rIns="68575" bIns="68575" anchor="ctr" anchorCtr="0">
            <a:noAutofit/>
          </a:bodyPr>
          <a:lstStyle>
            <a:lvl1pPr marR="0" lvl="0" algn="ctr">
              <a:lnSpc>
                <a:spcPct val="100000"/>
              </a:lnSpc>
              <a:spcBef>
                <a:spcPts val="0"/>
              </a:spcBef>
              <a:spcAft>
                <a:spcPts val="0"/>
              </a:spcAft>
              <a:buSzPts val="1100"/>
              <a:buNone/>
              <a:defRPr sz="700" b="0" i="0" u="none" strike="noStrike" cap="none">
                <a:solidFill>
                  <a:srgbClr val="FFFFFF"/>
                </a:solidFill>
                <a:latin typeface="Calibri"/>
                <a:ea typeface="Calibri"/>
                <a:cs typeface="Calibri"/>
                <a:sym typeface="Calibri"/>
              </a:defRPr>
            </a:lvl1pPr>
            <a:lvl2pPr marR="0" lvl="1"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37" name="Google Shape;137;p47"/>
          <p:cNvSpPr txBox="1">
            <a:spLocks noGrp="1"/>
          </p:cNvSpPr>
          <p:nvPr>
            <p:ph type="sldNum" idx="12"/>
          </p:nvPr>
        </p:nvSpPr>
        <p:spPr>
          <a:xfrm>
            <a:off x="7425343" y="4844839"/>
            <a:ext cx="9840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8"/>
        <p:cNvGrpSpPr/>
        <p:nvPr/>
      </p:nvGrpSpPr>
      <p:grpSpPr>
        <a:xfrm>
          <a:off x="0" y="0"/>
          <a:ext cx="0" cy="0"/>
          <a:chOff x="0" y="0"/>
          <a:chExt cx="0" cy="0"/>
        </a:xfrm>
      </p:grpSpPr>
      <p:sp>
        <p:nvSpPr>
          <p:cNvPr id="139" name="Google Shape;139;p48"/>
          <p:cNvSpPr txBox="1">
            <a:spLocks noGrp="1"/>
          </p:cNvSpPr>
          <p:nvPr>
            <p:ph type="title"/>
          </p:nvPr>
        </p:nvSpPr>
        <p:spPr>
          <a:xfrm>
            <a:off x="822960" y="214952"/>
            <a:ext cx="7543800" cy="1088100"/>
          </a:xfrm>
          <a:prstGeom prst="rect">
            <a:avLst/>
          </a:prstGeom>
          <a:noFill/>
          <a:ln>
            <a:noFill/>
          </a:ln>
        </p:spPr>
        <p:txBody>
          <a:bodyPr spcFirstLastPara="1" wrap="square" lIns="68575" tIns="68575" rIns="68575" bIns="68575" anchor="b" anchorCtr="0">
            <a:noAutofit/>
          </a:bodyPr>
          <a:lstStyle>
            <a:lvl1pPr marR="0" lvl="0" algn="l">
              <a:lnSpc>
                <a:spcPct val="85000"/>
              </a:lnSpc>
              <a:spcBef>
                <a:spcPts val="0"/>
              </a:spcBef>
              <a:spcAft>
                <a:spcPts val="0"/>
              </a:spcAft>
              <a:buClr>
                <a:srgbClr val="3F3F3F"/>
              </a:buClr>
              <a:buSzPts val="3600"/>
              <a:buFont typeface="Calibri"/>
              <a:buNone/>
              <a:defRPr sz="3600" b="0" i="0" u="none" strike="noStrike" cap="none">
                <a:solidFill>
                  <a:srgbClr val="3F3F3F"/>
                </a:solidFill>
                <a:latin typeface="Calibri"/>
                <a:ea typeface="Calibri"/>
                <a:cs typeface="Calibri"/>
                <a:sym typeface="Calibri"/>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a:endParaRPr/>
          </a:p>
        </p:txBody>
      </p:sp>
      <p:sp>
        <p:nvSpPr>
          <p:cNvPr id="140" name="Google Shape;140;p48"/>
          <p:cNvSpPr txBox="1">
            <a:spLocks noGrp="1"/>
          </p:cNvSpPr>
          <p:nvPr>
            <p:ph type="body" idx="1"/>
          </p:nvPr>
        </p:nvSpPr>
        <p:spPr>
          <a:xfrm rot="5400000">
            <a:off x="3086160" y="-878900"/>
            <a:ext cx="3017400" cy="7543800"/>
          </a:xfrm>
          <a:prstGeom prst="rect">
            <a:avLst/>
          </a:prstGeom>
          <a:noFill/>
          <a:ln>
            <a:noFill/>
          </a:ln>
        </p:spPr>
        <p:txBody>
          <a:bodyPr spcFirstLastPara="1" wrap="square" lIns="68575" tIns="68575" rIns="68575" bIns="68575" anchor="t" anchorCtr="0">
            <a:noAutofit/>
          </a:bodyPr>
          <a:lstStyle>
            <a:lvl1pPr marL="457200" marR="0" lvl="0" indent="-323850" algn="l">
              <a:lnSpc>
                <a:spcPct val="90000"/>
              </a:lnSpc>
              <a:spcBef>
                <a:spcPts val="900"/>
              </a:spcBef>
              <a:spcAft>
                <a:spcPts val="0"/>
              </a:spcAft>
              <a:buClr>
                <a:schemeClr val="accent1"/>
              </a:buClr>
              <a:buSzPts val="1500"/>
              <a:buFont typeface="Calibri"/>
              <a:buChar char=" "/>
              <a:defRPr sz="1500" b="0" i="0" u="none" strike="noStrike" cap="none">
                <a:solidFill>
                  <a:srgbClr val="3F3F3F"/>
                </a:solidFill>
                <a:latin typeface="Calibri"/>
                <a:ea typeface="Calibri"/>
                <a:cs typeface="Calibri"/>
                <a:sym typeface="Calibri"/>
              </a:defRPr>
            </a:lvl1pPr>
            <a:lvl2pPr marL="914400" marR="0" lvl="1" indent="-317500" algn="l">
              <a:lnSpc>
                <a:spcPct val="90000"/>
              </a:lnSpc>
              <a:spcBef>
                <a:spcPts val="2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2pPr>
            <a:lvl3pPr marL="1371600" marR="0" lvl="2" indent="-298450" algn="l">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3pPr>
            <a:lvl4pPr marL="1828800" marR="0" lvl="3" indent="-298450" algn="l">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4pPr>
            <a:lvl5pPr marL="2286000" marR="0" lvl="4" indent="-298450" algn="l">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5pPr>
            <a:lvl6pPr marL="2743200" marR="0" lvl="5" indent="-298450" algn="l">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6pPr>
            <a:lvl7pPr marL="3200400" marR="0" lvl="6" indent="-298450" algn="l">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7pPr>
            <a:lvl8pPr marL="3657600" marR="0" lvl="7" indent="-298450" algn="l">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8pPr>
            <a:lvl9pPr marL="4114800" marR="0" lvl="8" indent="-298450" algn="l">
              <a:lnSpc>
                <a:spcPct val="90000"/>
              </a:lnSpc>
              <a:spcBef>
                <a:spcPts val="300"/>
              </a:spcBef>
              <a:spcAft>
                <a:spcPts val="30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9pPr>
          </a:lstStyle>
          <a:p>
            <a:endParaRPr/>
          </a:p>
        </p:txBody>
      </p:sp>
      <p:sp>
        <p:nvSpPr>
          <p:cNvPr id="141" name="Google Shape;141;p48"/>
          <p:cNvSpPr txBox="1">
            <a:spLocks noGrp="1"/>
          </p:cNvSpPr>
          <p:nvPr>
            <p:ph type="dt" idx="10"/>
          </p:nvPr>
        </p:nvSpPr>
        <p:spPr>
          <a:xfrm>
            <a:off x="822960" y="4844839"/>
            <a:ext cx="1854300" cy="273900"/>
          </a:xfrm>
          <a:prstGeom prst="rect">
            <a:avLst/>
          </a:prstGeom>
          <a:noFill/>
          <a:ln>
            <a:noFill/>
          </a:ln>
        </p:spPr>
        <p:txBody>
          <a:bodyPr spcFirstLastPara="1" wrap="square" lIns="68575" tIns="68575" rIns="68575" bIns="68575" anchor="ctr" anchorCtr="0">
            <a:noAutofit/>
          </a:bodyPr>
          <a:lstStyle>
            <a:lvl1pPr marR="0" lvl="0" algn="l">
              <a:lnSpc>
                <a:spcPct val="100000"/>
              </a:lnSpc>
              <a:spcBef>
                <a:spcPts val="0"/>
              </a:spcBef>
              <a:spcAft>
                <a:spcPts val="0"/>
              </a:spcAft>
              <a:buSzPts val="1100"/>
              <a:buNone/>
              <a:defRPr sz="700" b="0" i="0" u="none" strike="noStrike" cap="none">
                <a:solidFill>
                  <a:srgbClr val="FFFFFF"/>
                </a:solidFill>
                <a:latin typeface="Calibri"/>
                <a:ea typeface="Calibri"/>
                <a:cs typeface="Calibri"/>
                <a:sym typeface="Calibri"/>
              </a:defRPr>
            </a:lvl1pPr>
            <a:lvl2pPr marR="0" lvl="1"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42" name="Google Shape;142;p48"/>
          <p:cNvSpPr txBox="1">
            <a:spLocks noGrp="1"/>
          </p:cNvSpPr>
          <p:nvPr>
            <p:ph type="ftr" idx="11"/>
          </p:nvPr>
        </p:nvSpPr>
        <p:spPr>
          <a:xfrm>
            <a:off x="2764639" y="4844839"/>
            <a:ext cx="3617100" cy="273900"/>
          </a:xfrm>
          <a:prstGeom prst="rect">
            <a:avLst/>
          </a:prstGeom>
          <a:noFill/>
          <a:ln>
            <a:noFill/>
          </a:ln>
        </p:spPr>
        <p:txBody>
          <a:bodyPr spcFirstLastPara="1" wrap="square" lIns="68575" tIns="68575" rIns="68575" bIns="68575" anchor="ctr" anchorCtr="0">
            <a:noAutofit/>
          </a:bodyPr>
          <a:lstStyle>
            <a:lvl1pPr marR="0" lvl="0" algn="ctr">
              <a:lnSpc>
                <a:spcPct val="100000"/>
              </a:lnSpc>
              <a:spcBef>
                <a:spcPts val="0"/>
              </a:spcBef>
              <a:spcAft>
                <a:spcPts val="0"/>
              </a:spcAft>
              <a:buSzPts val="1100"/>
              <a:buNone/>
              <a:defRPr sz="700" b="0" i="0" u="none" strike="noStrike" cap="none">
                <a:solidFill>
                  <a:srgbClr val="FFFFFF"/>
                </a:solidFill>
                <a:latin typeface="Calibri"/>
                <a:ea typeface="Calibri"/>
                <a:cs typeface="Calibri"/>
                <a:sym typeface="Calibri"/>
              </a:defRPr>
            </a:lvl1pPr>
            <a:lvl2pPr marR="0" lvl="1"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43" name="Google Shape;143;p48"/>
          <p:cNvSpPr txBox="1">
            <a:spLocks noGrp="1"/>
          </p:cNvSpPr>
          <p:nvPr>
            <p:ph type="sldNum" idx="12"/>
          </p:nvPr>
        </p:nvSpPr>
        <p:spPr>
          <a:xfrm>
            <a:off x="7425343" y="4844839"/>
            <a:ext cx="9840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144"/>
        <p:cNvGrpSpPr/>
        <p:nvPr/>
      </p:nvGrpSpPr>
      <p:grpSpPr>
        <a:xfrm>
          <a:off x="0" y="0"/>
          <a:ext cx="0" cy="0"/>
          <a:chOff x="0" y="0"/>
          <a:chExt cx="0" cy="0"/>
        </a:xfrm>
      </p:grpSpPr>
      <p:sp>
        <p:nvSpPr>
          <p:cNvPr id="145" name="Google Shape;145;p49"/>
          <p:cNvSpPr/>
          <p:nvPr/>
        </p:nvSpPr>
        <p:spPr>
          <a:xfrm>
            <a:off x="2381" y="4800600"/>
            <a:ext cx="9141600" cy="342900"/>
          </a:xfrm>
          <a:prstGeom prst="rect">
            <a:avLst/>
          </a:prstGeom>
          <a:solidFill>
            <a:schemeClr val="accent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 name="Google Shape;146;p49"/>
          <p:cNvSpPr/>
          <p:nvPr/>
        </p:nvSpPr>
        <p:spPr>
          <a:xfrm>
            <a:off x="11" y="4750737"/>
            <a:ext cx="9141600" cy="48000"/>
          </a:xfrm>
          <a:prstGeom prst="rect">
            <a:avLst/>
          </a:prstGeom>
          <a:solidFill>
            <a:schemeClr val="accent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147;p49"/>
          <p:cNvSpPr txBox="1">
            <a:spLocks noGrp="1"/>
          </p:cNvSpPr>
          <p:nvPr>
            <p:ph type="title"/>
          </p:nvPr>
        </p:nvSpPr>
        <p:spPr>
          <a:xfrm rot="5400000">
            <a:off x="5370600" y="1484233"/>
            <a:ext cx="4317900" cy="1971600"/>
          </a:xfrm>
          <a:prstGeom prst="rect">
            <a:avLst/>
          </a:prstGeom>
          <a:noFill/>
          <a:ln>
            <a:noFill/>
          </a:ln>
        </p:spPr>
        <p:txBody>
          <a:bodyPr spcFirstLastPara="1" wrap="square" lIns="68575" tIns="68575" rIns="68575" bIns="68575" anchor="b" anchorCtr="0">
            <a:noAutofit/>
          </a:bodyPr>
          <a:lstStyle>
            <a:lvl1pPr marR="0" lvl="0" algn="l">
              <a:lnSpc>
                <a:spcPct val="85000"/>
              </a:lnSpc>
              <a:spcBef>
                <a:spcPts val="0"/>
              </a:spcBef>
              <a:spcAft>
                <a:spcPts val="0"/>
              </a:spcAft>
              <a:buClr>
                <a:srgbClr val="3F3F3F"/>
              </a:buClr>
              <a:buSzPts val="3600"/>
              <a:buFont typeface="Calibri"/>
              <a:buNone/>
              <a:defRPr sz="3600" b="0" i="0" u="none" strike="noStrike" cap="none">
                <a:solidFill>
                  <a:srgbClr val="3F3F3F"/>
                </a:solidFill>
                <a:latin typeface="Calibri"/>
                <a:ea typeface="Calibri"/>
                <a:cs typeface="Calibri"/>
                <a:sym typeface="Calibri"/>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a:endParaRPr/>
          </a:p>
        </p:txBody>
      </p:sp>
      <p:sp>
        <p:nvSpPr>
          <p:cNvPr id="148" name="Google Shape;148;p49"/>
          <p:cNvSpPr txBox="1">
            <a:spLocks noGrp="1"/>
          </p:cNvSpPr>
          <p:nvPr>
            <p:ph type="body" idx="1"/>
          </p:nvPr>
        </p:nvSpPr>
        <p:spPr>
          <a:xfrm rot="5400000">
            <a:off x="1370025" y="-430367"/>
            <a:ext cx="4317900" cy="5800800"/>
          </a:xfrm>
          <a:prstGeom prst="rect">
            <a:avLst/>
          </a:prstGeom>
          <a:noFill/>
          <a:ln>
            <a:noFill/>
          </a:ln>
        </p:spPr>
        <p:txBody>
          <a:bodyPr spcFirstLastPara="1" wrap="square" lIns="68575" tIns="68575" rIns="68575" bIns="68575" anchor="t" anchorCtr="0">
            <a:noAutofit/>
          </a:bodyPr>
          <a:lstStyle>
            <a:lvl1pPr marL="457200" marR="0" lvl="0" indent="-323850" algn="l">
              <a:lnSpc>
                <a:spcPct val="90000"/>
              </a:lnSpc>
              <a:spcBef>
                <a:spcPts val="900"/>
              </a:spcBef>
              <a:spcAft>
                <a:spcPts val="0"/>
              </a:spcAft>
              <a:buClr>
                <a:schemeClr val="accent1"/>
              </a:buClr>
              <a:buSzPts val="1500"/>
              <a:buFont typeface="Calibri"/>
              <a:buChar char=" "/>
              <a:defRPr sz="1500" b="0" i="0" u="none" strike="noStrike" cap="none">
                <a:solidFill>
                  <a:srgbClr val="3F3F3F"/>
                </a:solidFill>
                <a:latin typeface="Calibri"/>
                <a:ea typeface="Calibri"/>
                <a:cs typeface="Calibri"/>
                <a:sym typeface="Calibri"/>
              </a:defRPr>
            </a:lvl1pPr>
            <a:lvl2pPr marL="914400" marR="0" lvl="1" indent="-317500" algn="l">
              <a:lnSpc>
                <a:spcPct val="90000"/>
              </a:lnSpc>
              <a:spcBef>
                <a:spcPts val="2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2pPr>
            <a:lvl3pPr marL="1371600" marR="0" lvl="2" indent="-298450" algn="l">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3pPr>
            <a:lvl4pPr marL="1828800" marR="0" lvl="3" indent="-298450" algn="l">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4pPr>
            <a:lvl5pPr marL="2286000" marR="0" lvl="4" indent="-298450" algn="l">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5pPr>
            <a:lvl6pPr marL="2743200" marR="0" lvl="5" indent="-298450" algn="l">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6pPr>
            <a:lvl7pPr marL="3200400" marR="0" lvl="6" indent="-298450" algn="l">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7pPr>
            <a:lvl8pPr marL="3657600" marR="0" lvl="7" indent="-298450" algn="l">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8pPr>
            <a:lvl9pPr marL="4114800" marR="0" lvl="8" indent="-298450" algn="l">
              <a:lnSpc>
                <a:spcPct val="90000"/>
              </a:lnSpc>
              <a:spcBef>
                <a:spcPts val="300"/>
              </a:spcBef>
              <a:spcAft>
                <a:spcPts val="30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9pPr>
          </a:lstStyle>
          <a:p>
            <a:endParaRPr/>
          </a:p>
        </p:txBody>
      </p:sp>
      <p:sp>
        <p:nvSpPr>
          <p:cNvPr id="149" name="Google Shape;149;p49"/>
          <p:cNvSpPr txBox="1">
            <a:spLocks noGrp="1"/>
          </p:cNvSpPr>
          <p:nvPr>
            <p:ph type="dt" idx="10"/>
          </p:nvPr>
        </p:nvSpPr>
        <p:spPr>
          <a:xfrm>
            <a:off x="822960" y="4844839"/>
            <a:ext cx="1854300" cy="273900"/>
          </a:xfrm>
          <a:prstGeom prst="rect">
            <a:avLst/>
          </a:prstGeom>
          <a:noFill/>
          <a:ln>
            <a:noFill/>
          </a:ln>
        </p:spPr>
        <p:txBody>
          <a:bodyPr spcFirstLastPara="1" wrap="square" lIns="68575" tIns="68575" rIns="68575" bIns="68575" anchor="ctr" anchorCtr="0">
            <a:noAutofit/>
          </a:bodyPr>
          <a:lstStyle>
            <a:lvl1pPr marR="0" lvl="0" algn="l">
              <a:lnSpc>
                <a:spcPct val="100000"/>
              </a:lnSpc>
              <a:spcBef>
                <a:spcPts val="0"/>
              </a:spcBef>
              <a:spcAft>
                <a:spcPts val="0"/>
              </a:spcAft>
              <a:buSzPts val="1100"/>
              <a:buNone/>
              <a:defRPr sz="700" b="0" i="0" u="none" strike="noStrike" cap="none">
                <a:solidFill>
                  <a:srgbClr val="FFFFFF"/>
                </a:solidFill>
                <a:latin typeface="Calibri"/>
                <a:ea typeface="Calibri"/>
                <a:cs typeface="Calibri"/>
                <a:sym typeface="Calibri"/>
              </a:defRPr>
            </a:lvl1pPr>
            <a:lvl2pPr marR="0" lvl="1"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50" name="Google Shape;150;p49"/>
          <p:cNvSpPr txBox="1">
            <a:spLocks noGrp="1"/>
          </p:cNvSpPr>
          <p:nvPr>
            <p:ph type="ftr" idx="11"/>
          </p:nvPr>
        </p:nvSpPr>
        <p:spPr>
          <a:xfrm>
            <a:off x="2764639" y="4844839"/>
            <a:ext cx="3617100" cy="273900"/>
          </a:xfrm>
          <a:prstGeom prst="rect">
            <a:avLst/>
          </a:prstGeom>
          <a:noFill/>
          <a:ln>
            <a:noFill/>
          </a:ln>
        </p:spPr>
        <p:txBody>
          <a:bodyPr spcFirstLastPara="1" wrap="square" lIns="68575" tIns="68575" rIns="68575" bIns="68575" anchor="ctr" anchorCtr="0">
            <a:noAutofit/>
          </a:bodyPr>
          <a:lstStyle>
            <a:lvl1pPr marR="0" lvl="0" algn="ctr">
              <a:lnSpc>
                <a:spcPct val="100000"/>
              </a:lnSpc>
              <a:spcBef>
                <a:spcPts val="0"/>
              </a:spcBef>
              <a:spcAft>
                <a:spcPts val="0"/>
              </a:spcAft>
              <a:buSzPts val="1100"/>
              <a:buNone/>
              <a:defRPr sz="700" b="0" i="0" u="none" strike="noStrike" cap="none">
                <a:solidFill>
                  <a:srgbClr val="FFFFFF"/>
                </a:solidFill>
                <a:latin typeface="Calibri"/>
                <a:ea typeface="Calibri"/>
                <a:cs typeface="Calibri"/>
                <a:sym typeface="Calibri"/>
              </a:defRPr>
            </a:lvl1pPr>
            <a:lvl2pPr marR="0" lvl="1"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51" name="Google Shape;151;p49"/>
          <p:cNvSpPr txBox="1">
            <a:spLocks noGrp="1"/>
          </p:cNvSpPr>
          <p:nvPr>
            <p:ph type="sldNum" idx="12"/>
          </p:nvPr>
        </p:nvSpPr>
        <p:spPr>
          <a:xfrm>
            <a:off x="7425343" y="4844839"/>
            <a:ext cx="9840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2"/>
        <p:cNvGrpSpPr/>
        <p:nvPr/>
      </p:nvGrpSpPr>
      <p:grpSpPr>
        <a:xfrm>
          <a:off x="0" y="0"/>
          <a:ext cx="0" cy="0"/>
          <a:chOff x="0" y="0"/>
          <a:chExt cx="0" cy="0"/>
        </a:xfrm>
      </p:grpSpPr>
      <p:sp>
        <p:nvSpPr>
          <p:cNvPr id="23" name="Google Shape;23;p2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4" name="Google Shape;24;p2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25" name="Google Shape;25;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6"/>
        <p:cNvGrpSpPr/>
        <p:nvPr/>
      </p:nvGrpSpPr>
      <p:grpSpPr>
        <a:xfrm>
          <a:off x="0" y="0"/>
          <a:ext cx="0" cy="0"/>
          <a:chOff x="0" y="0"/>
          <a:chExt cx="0" cy="0"/>
        </a:xfrm>
      </p:grpSpPr>
      <p:sp>
        <p:nvSpPr>
          <p:cNvPr id="27" name="Google Shape;27;p3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8" name="Google Shape;28;p30"/>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9" name="Google Shape;29;p30"/>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30" name="Google Shape;30;p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3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3" name="Google Shape;33;p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4"/>
        <p:cNvGrpSpPr/>
        <p:nvPr/>
      </p:nvGrpSpPr>
      <p:grpSpPr>
        <a:xfrm>
          <a:off x="0" y="0"/>
          <a:ext cx="0" cy="0"/>
          <a:chOff x="0" y="0"/>
          <a:chExt cx="0" cy="0"/>
        </a:xfrm>
      </p:grpSpPr>
      <p:sp>
        <p:nvSpPr>
          <p:cNvPr id="35" name="Google Shape;35;p32"/>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6" name="Google Shape;36;p32"/>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37" name="Google Shape;37;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8"/>
        <p:cNvGrpSpPr/>
        <p:nvPr/>
      </p:nvGrpSpPr>
      <p:grpSpPr>
        <a:xfrm>
          <a:off x="0" y="0"/>
          <a:ext cx="0" cy="0"/>
          <a:chOff x="0" y="0"/>
          <a:chExt cx="0" cy="0"/>
        </a:xfrm>
      </p:grpSpPr>
      <p:sp>
        <p:nvSpPr>
          <p:cNvPr id="39" name="Google Shape;39;p33"/>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40" name="Google Shape;40;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1"/>
        <p:cNvGrpSpPr/>
        <p:nvPr/>
      </p:nvGrpSpPr>
      <p:grpSpPr>
        <a:xfrm>
          <a:off x="0" y="0"/>
          <a:ext cx="0" cy="0"/>
          <a:chOff x="0" y="0"/>
          <a:chExt cx="0" cy="0"/>
        </a:xfrm>
      </p:grpSpPr>
      <p:sp>
        <p:nvSpPr>
          <p:cNvPr id="42" name="Google Shape;42;p34"/>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43;p34"/>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44" name="Google Shape;44;p34"/>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5" name="Google Shape;45;p34"/>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46" name="Google Shape;46;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7"/>
        <p:cNvGrpSpPr/>
        <p:nvPr/>
      </p:nvGrpSpPr>
      <p:grpSpPr>
        <a:xfrm>
          <a:off x="0" y="0"/>
          <a:ext cx="0" cy="0"/>
          <a:chOff x="0" y="0"/>
          <a:chExt cx="0" cy="0"/>
        </a:xfrm>
      </p:grpSpPr>
      <p:sp>
        <p:nvSpPr>
          <p:cNvPr id="48" name="Google Shape;48;p35"/>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49" name="Google Shape;49;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
        <p:cNvGrpSpPr/>
        <p:nvPr/>
      </p:nvGrpSpPr>
      <p:grpSpPr>
        <a:xfrm>
          <a:off x="0" y="0"/>
          <a:ext cx="0" cy="0"/>
          <a:chOff x="0" y="0"/>
          <a:chExt cx="0" cy="0"/>
        </a:xfrm>
      </p:grpSpPr>
      <p:sp>
        <p:nvSpPr>
          <p:cNvPr id="10" name="Google Shape;10;p2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1" name="Google Shape;11;p2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2" name="Google Shape;12;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0"/>
        <p:cNvGrpSpPr/>
        <p:nvPr/>
      </p:nvGrpSpPr>
      <p:grpSpPr>
        <a:xfrm>
          <a:off x="0" y="0"/>
          <a:ext cx="0" cy="0"/>
          <a:chOff x="0" y="0"/>
          <a:chExt cx="0" cy="0"/>
        </a:xfrm>
      </p:grpSpPr>
      <p:sp>
        <p:nvSpPr>
          <p:cNvPr id="61" name="Google Shape;61;p38"/>
          <p:cNvSpPr/>
          <p:nvPr/>
        </p:nvSpPr>
        <p:spPr>
          <a:xfrm>
            <a:off x="1" y="4800600"/>
            <a:ext cx="9144000" cy="342900"/>
          </a:xfrm>
          <a:prstGeom prst="rect">
            <a:avLst/>
          </a:prstGeom>
          <a:solidFill>
            <a:schemeClr val="accent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p38"/>
          <p:cNvSpPr/>
          <p:nvPr/>
        </p:nvSpPr>
        <p:spPr>
          <a:xfrm>
            <a:off x="0" y="4750737"/>
            <a:ext cx="9144000" cy="49500"/>
          </a:xfrm>
          <a:prstGeom prst="rect">
            <a:avLst/>
          </a:prstGeom>
          <a:solidFill>
            <a:schemeClr val="accent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63;p38"/>
          <p:cNvSpPr txBox="1">
            <a:spLocks noGrp="1"/>
          </p:cNvSpPr>
          <p:nvPr>
            <p:ph type="title"/>
          </p:nvPr>
        </p:nvSpPr>
        <p:spPr>
          <a:xfrm>
            <a:off x="822960" y="214952"/>
            <a:ext cx="7543800" cy="1088100"/>
          </a:xfrm>
          <a:prstGeom prst="rect">
            <a:avLst/>
          </a:prstGeom>
          <a:noFill/>
          <a:ln>
            <a:noFill/>
          </a:ln>
        </p:spPr>
        <p:txBody>
          <a:bodyPr spcFirstLastPara="1" wrap="square" lIns="68575" tIns="68575" rIns="68575" bIns="68575" anchor="b" anchorCtr="0">
            <a:noAutofit/>
          </a:bodyPr>
          <a:lstStyle>
            <a:lvl1pPr marR="0" lvl="0" algn="l" rtl="0">
              <a:lnSpc>
                <a:spcPct val="85000"/>
              </a:lnSpc>
              <a:spcBef>
                <a:spcPts val="0"/>
              </a:spcBef>
              <a:spcAft>
                <a:spcPts val="0"/>
              </a:spcAft>
              <a:buClr>
                <a:srgbClr val="3F3F3F"/>
              </a:buClr>
              <a:buSzPts val="3600"/>
              <a:buFont typeface="Calibri"/>
              <a:buNone/>
              <a:defRPr sz="3600" b="0" i="0" u="none" strike="noStrike" cap="none">
                <a:solidFill>
                  <a:srgbClr val="3F3F3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64" name="Google Shape;64;p38"/>
          <p:cNvSpPr txBox="1">
            <a:spLocks noGrp="1"/>
          </p:cNvSpPr>
          <p:nvPr>
            <p:ph type="body" idx="1"/>
          </p:nvPr>
        </p:nvSpPr>
        <p:spPr>
          <a:xfrm>
            <a:off x="822960" y="1384300"/>
            <a:ext cx="7543800" cy="3017400"/>
          </a:xfrm>
          <a:prstGeom prst="rect">
            <a:avLst/>
          </a:prstGeom>
          <a:noFill/>
          <a:ln>
            <a:noFill/>
          </a:ln>
        </p:spPr>
        <p:txBody>
          <a:bodyPr spcFirstLastPara="1" wrap="square" lIns="68575" tIns="68575" rIns="68575" bIns="68575" anchor="t" anchorCtr="0">
            <a:noAutofit/>
          </a:bodyPr>
          <a:lstStyle>
            <a:lvl1pPr marL="457200" marR="0" lvl="0" indent="-323850" algn="l" rtl="0">
              <a:lnSpc>
                <a:spcPct val="90000"/>
              </a:lnSpc>
              <a:spcBef>
                <a:spcPts val="900"/>
              </a:spcBef>
              <a:spcAft>
                <a:spcPts val="0"/>
              </a:spcAft>
              <a:buClr>
                <a:schemeClr val="accent1"/>
              </a:buClr>
              <a:buSzPts val="1500"/>
              <a:buFont typeface="Calibri"/>
              <a:buChar char=" "/>
              <a:defRPr sz="1500" b="0" i="0" u="none" strike="noStrike" cap="none">
                <a:solidFill>
                  <a:srgbClr val="3F3F3F"/>
                </a:solidFill>
                <a:latin typeface="Calibri"/>
                <a:ea typeface="Calibri"/>
                <a:cs typeface="Calibri"/>
                <a:sym typeface="Calibri"/>
              </a:defRPr>
            </a:lvl1pPr>
            <a:lvl2pPr marL="914400" marR="0" lvl="1" indent="-317500" algn="l" rtl="0">
              <a:lnSpc>
                <a:spcPct val="90000"/>
              </a:lnSpc>
              <a:spcBef>
                <a:spcPts val="2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2pPr>
            <a:lvl3pPr marL="1371600" marR="0" lvl="2"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3pPr>
            <a:lvl4pPr marL="1828800" marR="0" lvl="3"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4pPr>
            <a:lvl5pPr marL="2286000" marR="0" lvl="4"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5pPr>
            <a:lvl6pPr marL="2743200" marR="0" lvl="5"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6pPr>
            <a:lvl7pPr marL="3200400" marR="0" lvl="6"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7pPr>
            <a:lvl8pPr marL="3657600" marR="0" lvl="7"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8pPr>
            <a:lvl9pPr marL="4114800" marR="0" lvl="8" indent="-298450" algn="l" rtl="0">
              <a:lnSpc>
                <a:spcPct val="90000"/>
              </a:lnSpc>
              <a:spcBef>
                <a:spcPts val="300"/>
              </a:spcBef>
              <a:spcAft>
                <a:spcPts val="30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9pPr>
          </a:lstStyle>
          <a:p>
            <a:endParaRPr/>
          </a:p>
        </p:txBody>
      </p:sp>
      <p:sp>
        <p:nvSpPr>
          <p:cNvPr id="65" name="Google Shape;65;p38"/>
          <p:cNvSpPr txBox="1">
            <a:spLocks noGrp="1"/>
          </p:cNvSpPr>
          <p:nvPr>
            <p:ph type="dt" idx="10"/>
          </p:nvPr>
        </p:nvSpPr>
        <p:spPr>
          <a:xfrm>
            <a:off x="822960" y="4844839"/>
            <a:ext cx="1854300" cy="273900"/>
          </a:xfrm>
          <a:prstGeom prst="rect">
            <a:avLst/>
          </a:prstGeom>
          <a:noFill/>
          <a:ln>
            <a:noFill/>
          </a:ln>
        </p:spPr>
        <p:txBody>
          <a:bodyPr spcFirstLastPara="1" wrap="square" lIns="68575" tIns="68575" rIns="68575" bIns="68575" anchor="ctr" anchorCtr="0">
            <a:noAutofit/>
          </a:bodyPr>
          <a:lstStyle>
            <a:lvl1pPr marR="0" lvl="0" algn="l" rtl="0">
              <a:lnSpc>
                <a:spcPct val="100000"/>
              </a:lnSpc>
              <a:spcBef>
                <a:spcPts val="0"/>
              </a:spcBef>
              <a:spcAft>
                <a:spcPts val="0"/>
              </a:spcAft>
              <a:buClr>
                <a:srgbClr val="000000"/>
              </a:buClr>
              <a:buSzPts val="1100"/>
              <a:buFont typeface="Arial"/>
              <a:buNone/>
              <a:defRPr sz="7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66" name="Google Shape;66;p38"/>
          <p:cNvSpPr txBox="1">
            <a:spLocks noGrp="1"/>
          </p:cNvSpPr>
          <p:nvPr>
            <p:ph type="ftr" idx="11"/>
          </p:nvPr>
        </p:nvSpPr>
        <p:spPr>
          <a:xfrm>
            <a:off x="2764639" y="4844839"/>
            <a:ext cx="3617100" cy="273900"/>
          </a:xfrm>
          <a:prstGeom prst="rect">
            <a:avLst/>
          </a:prstGeom>
          <a:noFill/>
          <a:ln>
            <a:noFill/>
          </a:ln>
        </p:spPr>
        <p:txBody>
          <a:bodyPr spcFirstLastPara="1" wrap="square" lIns="68575" tIns="68575" rIns="68575" bIns="68575" anchor="ctr" anchorCtr="0">
            <a:noAutofit/>
          </a:bodyPr>
          <a:lstStyle>
            <a:lvl1pPr marR="0" lvl="0" algn="ctr" rtl="0">
              <a:lnSpc>
                <a:spcPct val="100000"/>
              </a:lnSpc>
              <a:spcBef>
                <a:spcPts val="0"/>
              </a:spcBef>
              <a:spcAft>
                <a:spcPts val="0"/>
              </a:spcAft>
              <a:buClr>
                <a:srgbClr val="000000"/>
              </a:buClr>
              <a:buSzPts val="1100"/>
              <a:buFont typeface="Arial"/>
              <a:buNone/>
              <a:defRPr sz="7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67" name="Google Shape;67;p38"/>
          <p:cNvSpPr txBox="1">
            <a:spLocks noGrp="1"/>
          </p:cNvSpPr>
          <p:nvPr>
            <p:ph type="sldNum" idx="12"/>
          </p:nvPr>
        </p:nvSpPr>
        <p:spPr>
          <a:xfrm>
            <a:off x="7425343" y="4844839"/>
            <a:ext cx="9840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cxnSp>
        <p:nvCxnSpPr>
          <p:cNvPr id="68" name="Google Shape;68;p38"/>
          <p:cNvCxnSpPr/>
          <p:nvPr/>
        </p:nvCxnSpPr>
        <p:spPr>
          <a:xfrm>
            <a:off x="895149" y="1303384"/>
            <a:ext cx="7475100" cy="0"/>
          </a:xfrm>
          <a:prstGeom prst="straightConnector1">
            <a:avLst/>
          </a:prstGeom>
          <a:noFill/>
          <a:ln w="9525" cap="flat" cmpd="sng">
            <a:solidFill>
              <a:srgbClr val="7F7F7F"/>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image" Target="../media/image17.jpg"/><Relationship Id="rId1" Type="http://schemas.openxmlformats.org/officeDocument/2006/relationships/slideLayout" Target="../slideLayouts/slideLayout1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1"/>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5200"/>
              <a:buNone/>
            </a:pPr>
            <a:r>
              <a:rPr lang="en-US">
                <a:solidFill>
                  <a:srgbClr val="FFFFFF"/>
                </a:solidFill>
              </a:rPr>
              <a:t>Title Slide</a:t>
            </a:r>
            <a:endParaRPr>
              <a:solidFill>
                <a:srgbClr val="FFFFFF"/>
              </a:solidFill>
            </a:endParaRPr>
          </a:p>
        </p:txBody>
      </p:sp>
      <p:sp>
        <p:nvSpPr>
          <p:cNvPr id="158" name="Google Shape;158;p1"/>
          <p:cNvSpPr/>
          <p:nvPr/>
        </p:nvSpPr>
        <p:spPr>
          <a:xfrm>
            <a:off x="0" y="4930637"/>
            <a:ext cx="9144000" cy="234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1" u="none" strike="noStrike" cap="none">
              <a:solidFill>
                <a:schemeClr val="lt1"/>
              </a:solidFill>
              <a:latin typeface="Calibri"/>
              <a:ea typeface="Calibri"/>
              <a:cs typeface="Calibri"/>
              <a:sym typeface="Calibri"/>
            </a:endParaRPr>
          </a:p>
        </p:txBody>
      </p:sp>
      <p:sp>
        <p:nvSpPr>
          <p:cNvPr id="159" name="Google Shape;159;p1"/>
          <p:cNvSpPr txBox="1"/>
          <p:nvPr/>
        </p:nvSpPr>
        <p:spPr>
          <a:xfrm>
            <a:off x="822960" y="821156"/>
            <a:ext cx="7543800" cy="3580500"/>
          </a:xfrm>
          <a:prstGeom prst="rect">
            <a:avLst/>
          </a:prstGeom>
          <a:noFill/>
          <a:ln>
            <a:noFill/>
          </a:ln>
        </p:spPr>
        <p:txBody>
          <a:bodyPr spcFirstLastPara="1" wrap="square" lIns="68575" tIns="68575" rIns="68575" bIns="68575" anchor="t" anchorCtr="0">
            <a:noAutofit/>
          </a:bodyPr>
          <a:lstStyle/>
          <a:p>
            <a:pPr marL="0" marR="0" lvl="0" indent="0" algn="l" rtl="0">
              <a:lnSpc>
                <a:spcPct val="90000"/>
              </a:lnSpc>
              <a:spcBef>
                <a:spcPts val="800"/>
              </a:spcBef>
              <a:spcAft>
                <a:spcPts val="0"/>
              </a:spcAft>
              <a:buClr>
                <a:schemeClr val="dk1"/>
              </a:buClr>
              <a:buSzPts val="3800"/>
              <a:buFont typeface="Arial"/>
              <a:buNone/>
            </a:pPr>
            <a:endParaRPr sz="3800" b="1" i="0" u="none" strike="noStrike" cap="none">
              <a:solidFill>
                <a:schemeClr val="dk1"/>
              </a:solidFill>
              <a:latin typeface="Calibri"/>
              <a:ea typeface="Calibri"/>
              <a:cs typeface="Calibri"/>
              <a:sym typeface="Calibri"/>
            </a:endParaRPr>
          </a:p>
          <a:p>
            <a:pPr marL="0" marR="0" lvl="0" indent="0" algn="l" rtl="0">
              <a:lnSpc>
                <a:spcPct val="90000"/>
              </a:lnSpc>
              <a:spcBef>
                <a:spcPts val="800"/>
              </a:spcBef>
              <a:spcAft>
                <a:spcPts val="0"/>
              </a:spcAft>
              <a:buClr>
                <a:schemeClr val="dk1"/>
              </a:buClr>
              <a:buSzPts val="3800"/>
              <a:buFont typeface="Arial"/>
              <a:buNone/>
            </a:pPr>
            <a:endParaRPr sz="3800" b="1" i="0" u="none" strike="noStrike" cap="none">
              <a:solidFill>
                <a:schemeClr val="dk1"/>
              </a:solidFill>
              <a:latin typeface="Calibri"/>
              <a:ea typeface="Calibri"/>
              <a:cs typeface="Calibri"/>
              <a:sym typeface="Calibri"/>
            </a:endParaRPr>
          </a:p>
          <a:p>
            <a:pPr marL="0" marR="0" lvl="0" indent="0" algn="l" rtl="0">
              <a:lnSpc>
                <a:spcPct val="90000"/>
              </a:lnSpc>
              <a:spcBef>
                <a:spcPts val="800"/>
              </a:spcBef>
              <a:spcAft>
                <a:spcPts val="0"/>
              </a:spcAft>
              <a:buClr>
                <a:schemeClr val="dk1"/>
              </a:buClr>
              <a:buSzPts val="3800"/>
              <a:buFont typeface="Arial"/>
              <a:buNone/>
            </a:pPr>
            <a:endParaRPr sz="3800" b="1" i="0" u="none" strike="noStrike" cap="none">
              <a:solidFill>
                <a:schemeClr val="dk1"/>
              </a:solidFill>
              <a:latin typeface="Calibri"/>
              <a:ea typeface="Calibri"/>
              <a:cs typeface="Calibri"/>
              <a:sym typeface="Calibri"/>
            </a:endParaRPr>
          </a:p>
          <a:p>
            <a:pPr marL="0" marR="0" lvl="0" indent="0" algn="l" rtl="0">
              <a:lnSpc>
                <a:spcPct val="90000"/>
              </a:lnSpc>
              <a:spcBef>
                <a:spcPts val="800"/>
              </a:spcBef>
              <a:spcAft>
                <a:spcPts val="0"/>
              </a:spcAft>
              <a:buClr>
                <a:schemeClr val="dk1"/>
              </a:buClr>
              <a:buSzPts val="4500"/>
              <a:buFont typeface="Arial"/>
              <a:buNone/>
            </a:pPr>
            <a:endParaRPr sz="4000" b="1" i="0" u="none" strike="noStrike" cap="none">
              <a:solidFill>
                <a:schemeClr val="dk1"/>
              </a:solidFill>
              <a:latin typeface="Calibri"/>
              <a:ea typeface="Calibri"/>
              <a:cs typeface="Calibri"/>
              <a:sym typeface="Calibri"/>
            </a:endParaRPr>
          </a:p>
          <a:p>
            <a:pPr marL="0" marR="0" lvl="0" indent="0" algn="ctr" rtl="0">
              <a:lnSpc>
                <a:spcPct val="90000"/>
              </a:lnSpc>
              <a:spcBef>
                <a:spcPts val="80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ctr" rtl="0">
              <a:lnSpc>
                <a:spcPct val="90000"/>
              </a:lnSpc>
              <a:spcBef>
                <a:spcPts val="80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a:p>
            <a:pPr marL="63500" marR="0" lvl="0" indent="38100" algn="l" rtl="0">
              <a:lnSpc>
                <a:spcPct val="90000"/>
              </a:lnSpc>
              <a:spcBef>
                <a:spcPts val="900"/>
              </a:spcBef>
              <a:spcAft>
                <a:spcPts val="200"/>
              </a:spcAft>
              <a:buClr>
                <a:schemeClr val="dk1"/>
              </a:buClr>
              <a:buSzPts val="2300"/>
              <a:buFont typeface="Arial"/>
              <a:buNone/>
            </a:pPr>
            <a:endParaRPr sz="2300" b="0" i="0" u="none" strike="noStrike" cap="none">
              <a:solidFill>
                <a:srgbClr val="000000"/>
              </a:solidFill>
              <a:latin typeface="Calibri"/>
              <a:ea typeface="Calibri"/>
              <a:cs typeface="Calibri"/>
              <a:sym typeface="Calibri"/>
            </a:endParaRPr>
          </a:p>
        </p:txBody>
      </p:sp>
      <p:pic>
        <p:nvPicPr>
          <p:cNvPr id="3" name="Picture 2" descr="Logo, company name&#10;&#10;Description automatically generated">
            <a:extLst>
              <a:ext uri="{FF2B5EF4-FFF2-40B4-BE49-F238E27FC236}">
                <a16:creationId xmlns:a16="http://schemas.microsoft.com/office/drawing/2014/main" id="{0AB907DF-76E8-AA11-B600-C56CC00FCBFF}"/>
              </a:ext>
            </a:extLst>
          </p:cNvPr>
          <p:cNvPicPr>
            <a:picLocks noChangeAspect="1"/>
          </p:cNvPicPr>
          <p:nvPr/>
        </p:nvPicPr>
        <p:blipFill>
          <a:blip r:embed="rId3"/>
          <a:stretch>
            <a:fillRect/>
          </a:stretch>
        </p:blipFill>
        <p:spPr>
          <a:xfrm>
            <a:off x="357412" y="699058"/>
            <a:ext cx="4520119" cy="3274903"/>
          </a:xfrm>
          <a:prstGeom prst="rect">
            <a:avLst/>
          </a:prstGeom>
        </p:spPr>
      </p:pic>
      <p:pic>
        <p:nvPicPr>
          <p:cNvPr id="4" name="Picture 3" descr="Logo&#10;&#10;Description automatically generated">
            <a:extLst>
              <a:ext uri="{FF2B5EF4-FFF2-40B4-BE49-F238E27FC236}">
                <a16:creationId xmlns:a16="http://schemas.microsoft.com/office/drawing/2014/main" id="{B1F7261E-053A-081C-3C66-03F79C516DFF}"/>
              </a:ext>
            </a:extLst>
          </p:cNvPr>
          <p:cNvPicPr>
            <a:picLocks noChangeAspect="1"/>
          </p:cNvPicPr>
          <p:nvPr/>
        </p:nvPicPr>
        <p:blipFill>
          <a:blip r:embed="rId4"/>
          <a:stretch>
            <a:fillRect/>
          </a:stretch>
        </p:blipFill>
        <p:spPr>
          <a:xfrm>
            <a:off x="5047087" y="1643866"/>
            <a:ext cx="3000923" cy="1571912"/>
          </a:xfrm>
          <a:prstGeom prst="rect">
            <a:avLst/>
          </a:prstGeom>
        </p:spPr>
      </p:pic>
    </p:spTree>
    <p:extLst>
      <p:ext uri="{BB962C8B-B14F-4D97-AF65-F5344CB8AC3E}">
        <p14:creationId xmlns:p14="http://schemas.microsoft.com/office/powerpoint/2010/main" val="1752288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11"/>
        <p:cNvGrpSpPr/>
        <p:nvPr/>
      </p:nvGrpSpPr>
      <p:grpSpPr>
        <a:xfrm>
          <a:off x="0" y="0"/>
          <a:ext cx="0" cy="0"/>
          <a:chOff x="0" y="0"/>
          <a:chExt cx="0" cy="0"/>
        </a:xfrm>
      </p:grpSpPr>
      <p:sp>
        <p:nvSpPr>
          <p:cNvPr id="112" name="Google Shape;112;p6"/>
          <p:cNvSpPr txBox="1">
            <a:spLocks noGrp="1"/>
          </p:cNvSpPr>
          <p:nvPr>
            <p:ph type="title"/>
          </p:nvPr>
        </p:nvSpPr>
        <p:spPr>
          <a:xfrm>
            <a:off x="628650" y="273844"/>
            <a:ext cx="7886700" cy="994172"/>
          </a:xfrm>
          <a:prstGeom prst="rect">
            <a:avLst/>
          </a:prstGeom>
          <a:noFill/>
          <a:ln>
            <a:noFill/>
          </a:ln>
        </p:spPr>
        <p:txBody>
          <a:bodyPr spcFirstLastPara="1" wrap="square" lIns="68569" tIns="34275" rIns="68569" bIns="34275" anchor="ctr" anchorCtr="0">
            <a:normAutofit/>
          </a:bodyPr>
          <a:lstStyle/>
          <a:p>
            <a:pPr>
              <a:lnSpc>
                <a:spcPct val="90000"/>
              </a:lnSpc>
              <a:buClr>
                <a:srgbClr val="E4CC13"/>
              </a:buClr>
              <a:buSzPts val="4400"/>
            </a:pPr>
            <a:r>
              <a:rPr lang="en-US">
                <a:solidFill>
                  <a:srgbClr val="E4CC13"/>
                </a:solidFill>
                <a:latin typeface="Palatino"/>
                <a:ea typeface="Palatino"/>
                <a:cs typeface="Palatino"/>
                <a:sym typeface="Palatino"/>
              </a:rPr>
              <a:t>Missions Convictions</a:t>
            </a:r>
            <a:endParaRPr>
              <a:solidFill>
                <a:srgbClr val="E4CC13"/>
              </a:solidFill>
              <a:latin typeface="Palatino"/>
              <a:ea typeface="Palatino"/>
              <a:cs typeface="Palatino"/>
              <a:sym typeface="Palatino"/>
            </a:endParaRPr>
          </a:p>
        </p:txBody>
      </p:sp>
      <p:sp>
        <p:nvSpPr>
          <p:cNvPr id="113" name="Google Shape;113;p6"/>
          <p:cNvSpPr txBox="1">
            <a:spLocks noGrp="1"/>
          </p:cNvSpPr>
          <p:nvPr>
            <p:ph type="body" idx="1"/>
          </p:nvPr>
        </p:nvSpPr>
        <p:spPr>
          <a:xfrm>
            <a:off x="628650" y="1109914"/>
            <a:ext cx="7886700" cy="818900"/>
          </a:xfrm>
          <a:prstGeom prst="rect">
            <a:avLst/>
          </a:prstGeom>
          <a:noFill/>
          <a:ln>
            <a:noFill/>
          </a:ln>
        </p:spPr>
        <p:txBody>
          <a:bodyPr spcFirstLastPara="1" wrap="square" lIns="68569" tIns="34275" rIns="68569" bIns="34275" anchor="t" anchorCtr="0">
            <a:normAutofit/>
          </a:bodyPr>
          <a:lstStyle/>
          <a:p>
            <a:pPr marL="0" indent="0">
              <a:lnSpc>
                <a:spcPct val="100000"/>
              </a:lnSpc>
              <a:spcBef>
                <a:spcPts val="0"/>
              </a:spcBef>
              <a:buClr>
                <a:schemeClr val="lt1"/>
              </a:buClr>
              <a:buSzPts val="2800"/>
              <a:buNone/>
            </a:pPr>
            <a:r>
              <a:rPr lang="en-US" sz="1800" dirty="0">
                <a:solidFill>
                  <a:schemeClr val="lt1"/>
                </a:solidFill>
                <a:latin typeface="Palatino"/>
                <a:ea typeface="Palatino"/>
                <a:cs typeface="Palatino"/>
                <a:sym typeface="Palatino"/>
              </a:rPr>
              <a:t>A written document that provides foundation and clarity to the missions engagement of a local church.</a:t>
            </a:r>
            <a:endParaRPr sz="1800" dirty="0"/>
          </a:p>
          <a:p>
            <a:pPr marL="0" indent="0">
              <a:lnSpc>
                <a:spcPct val="100000"/>
              </a:lnSpc>
              <a:spcBef>
                <a:spcPts val="0"/>
              </a:spcBef>
              <a:buClr>
                <a:schemeClr val="dk1"/>
              </a:buClr>
              <a:buSzPts val="2800"/>
              <a:buNone/>
            </a:pPr>
            <a:endParaRPr dirty="0">
              <a:solidFill>
                <a:schemeClr val="lt1"/>
              </a:solidFill>
              <a:latin typeface="Palatino"/>
              <a:ea typeface="Palatino"/>
              <a:cs typeface="Palatino"/>
              <a:sym typeface="Palatino"/>
            </a:endParaRPr>
          </a:p>
        </p:txBody>
      </p:sp>
      <p:sp>
        <p:nvSpPr>
          <p:cNvPr id="114" name="Google Shape;114;p6"/>
          <p:cNvSpPr txBox="1"/>
          <p:nvPr/>
        </p:nvSpPr>
        <p:spPr>
          <a:xfrm>
            <a:off x="628650" y="1928813"/>
            <a:ext cx="7886701" cy="2654543"/>
          </a:xfrm>
          <a:prstGeom prst="rect">
            <a:avLst/>
          </a:prstGeom>
          <a:noFill/>
          <a:ln>
            <a:noFill/>
          </a:ln>
        </p:spPr>
        <p:txBody>
          <a:bodyPr spcFirstLastPara="1" wrap="square" lIns="68569" tIns="34275" rIns="68569" bIns="34275" anchor="t" anchorCtr="0">
            <a:spAutoFit/>
          </a:bodyPr>
          <a:lstStyle/>
          <a:p>
            <a:pPr marL="342900" indent="-342900">
              <a:buClr>
                <a:schemeClr val="lt1"/>
              </a:buClr>
              <a:buSzPts val="2800"/>
              <a:buFont typeface="Arial"/>
              <a:buChar char="•"/>
            </a:pPr>
            <a:r>
              <a:rPr lang="en-US" sz="2100" dirty="0">
                <a:solidFill>
                  <a:schemeClr val="lt1"/>
                </a:solidFill>
                <a:latin typeface="Palatino"/>
                <a:ea typeface="Palatino"/>
                <a:cs typeface="Palatino"/>
                <a:sym typeface="Palatino"/>
              </a:rPr>
              <a:t>Allows you to know what you believe and what is most valuable to you as a local church. </a:t>
            </a:r>
            <a:endParaRPr sz="2100" dirty="0">
              <a:solidFill>
                <a:schemeClr val="lt1"/>
              </a:solidFill>
              <a:latin typeface="Palatino"/>
              <a:ea typeface="Palatino"/>
              <a:cs typeface="Palatino"/>
              <a:sym typeface="Palatino"/>
            </a:endParaRPr>
          </a:p>
          <a:p>
            <a:pPr marL="342900" indent="-342900">
              <a:buClr>
                <a:schemeClr val="lt1"/>
              </a:buClr>
              <a:buSzPts val="2800"/>
              <a:buFont typeface="Arial"/>
              <a:buChar char="•"/>
            </a:pPr>
            <a:r>
              <a:rPr lang="en-US" sz="2100" dirty="0">
                <a:solidFill>
                  <a:schemeClr val="lt1"/>
                </a:solidFill>
                <a:latin typeface="Palatino"/>
                <a:ea typeface="Palatino"/>
                <a:cs typeface="Palatino"/>
                <a:sym typeface="Palatino"/>
              </a:rPr>
              <a:t>Acts as a written guide to help you know where to invest your limited resources, energy, and people.</a:t>
            </a:r>
            <a:endParaRPr sz="1050" dirty="0"/>
          </a:p>
          <a:p>
            <a:pPr marL="342900" indent="-342900">
              <a:buClr>
                <a:schemeClr val="lt1"/>
              </a:buClr>
              <a:buSzPts val="2800"/>
              <a:buFont typeface="Arial"/>
              <a:buChar char="•"/>
            </a:pPr>
            <a:r>
              <a:rPr lang="en-US" sz="2100" dirty="0">
                <a:solidFill>
                  <a:schemeClr val="lt1"/>
                </a:solidFill>
                <a:latin typeface="Palatino"/>
                <a:ea typeface="Palatino"/>
                <a:cs typeface="Palatino"/>
                <a:sym typeface="Palatino"/>
              </a:rPr>
              <a:t>All of your engagement, activity, and decisions should flow from your written convictions. </a:t>
            </a:r>
            <a:endParaRPr sz="2100" dirty="0">
              <a:solidFill>
                <a:schemeClr val="lt1"/>
              </a:solidFill>
              <a:latin typeface="Palatino"/>
              <a:ea typeface="Palatino"/>
              <a:cs typeface="Palatino"/>
              <a:sym typeface="Palatino"/>
            </a:endParaRPr>
          </a:p>
          <a:p>
            <a:pPr marL="342900" indent="-342900">
              <a:buClr>
                <a:schemeClr val="lt1"/>
              </a:buClr>
              <a:buSzPts val="2800"/>
              <a:buFont typeface="Arial"/>
              <a:buChar char="•"/>
            </a:pPr>
            <a:r>
              <a:rPr lang="en-US" sz="2100" dirty="0">
                <a:solidFill>
                  <a:schemeClr val="lt1"/>
                </a:solidFill>
                <a:latin typeface="Palatino"/>
                <a:ea typeface="Palatino"/>
                <a:cs typeface="Palatino"/>
                <a:sym typeface="Palatino"/>
              </a:rPr>
              <a:t>Allows you to say YES to what is most valuable and NO to everything else. </a:t>
            </a:r>
            <a:endParaRPr sz="1050" dirty="0"/>
          </a:p>
        </p:txBody>
      </p:sp>
    </p:spTree>
    <p:extLst>
      <p:ext uri="{BB962C8B-B14F-4D97-AF65-F5344CB8AC3E}">
        <p14:creationId xmlns:p14="http://schemas.microsoft.com/office/powerpoint/2010/main" val="410821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30"/>
        <p:cNvGrpSpPr/>
        <p:nvPr/>
      </p:nvGrpSpPr>
      <p:grpSpPr>
        <a:xfrm>
          <a:off x="0" y="0"/>
          <a:ext cx="0" cy="0"/>
          <a:chOff x="0" y="0"/>
          <a:chExt cx="0" cy="0"/>
        </a:xfrm>
      </p:grpSpPr>
      <p:sp>
        <p:nvSpPr>
          <p:cNvPr id="131" name="Google Shape;131;p9"/>
          <p:cNvSpPr txBox="1">
            <a:spLocks noGrp="1"/>
          </p:cNvSpPr>
          <p:nvPr>
            <p:ph type="title"/>
          </p:nvPr>
        </p:nvSpPr>
        <p:spPr>
          <a:xfrm>
            <a:off x="628650" y="273844"/>
            <a:ext cx="7886700" cy="994172"/>
          </a:xfrm>
          <a:prstGeom prst="rect">
            <a:avLst/>
          </a:prstGeom>
          <a:noFill/>
          <a:ln>
            <a:noFill/>
          </a:ln>
        </p:spPr>
        <p:txBody>
          <a:bodyPr spcFirstLastPara="1" wrap="square" lIns="68569" tIns="34275" rIns="68569" bIns="34275" anchor="ctr" anchorCtr="0">
            <a:normAutofit/>
          </a:bodyPr>
          <a:lstStyle/>
          <a:p>
            <a:pPr>
              <a:lnSpc>
                <a:spcPct val="90000"/>
              </a:lnSpc>
              <a:buClr>
                <a:srgbClr val="E4CC13"/>
              </a:buClr>
            </a:pPr>
            <a:r>
              <a:rPr lang="en-US" sz="2700">
                <a:solidFill>
                  <a:srgbClr val="E4CC13"/>
                </a:solidFill>
                <a:latin typeface="Palatino"/>
                <a:ea typeface="Palatino"/>
                <a:cs typeface="Palatino"/>
                <a:sym typeface="Palatino"/>
              </a:rPr>
              <a:t>Questions to ask when developing convictions:</a:t>
            </a:r>
            <a:endParaRPr sz="2700">
              <a:solidFill>
                <a:srgbClr val="E4CC13"/>
              </a:solidFill>
              <a:latin typeface="Palatino"/>
              <a:ea typeface="Palatino"/>
              <a:cs typeface="Palatino"/>
              <a:sym typeface="Palatino"/>
            </a:endParaRPr>
          </a:p>
        </p:txBody>
      </p:sp>
      <p:sp>
        <p:nvSpPr>
          <p:cNvPr id="132" name="Google Shape;132;p9"/>
          <p:cNvSpPr txBox="1">
            <a:spLocks noGrp="1"/>
          </p:cNvSpPr>
          <p:nvPr>
            <p:ph type="body" idx="1"/>
          </p:nvPr>
        </p:nvSpPr>
        <p:spPr>
          <a:xfrm>
            <a:off x="628650" y="1109914"/>
            <a:ext cx="7886700" cy="3926781"/>
          </a:xfrm>
          <a:prstGeom prst="rect">
            <a:avLst/>
          </a:prstGeom>
          <a:noFill/>
          <a:ln>
            <a:noFill/>
          </a:ln>
        </p:spPr>
        <p:txBody>
          <a:bodyPr spcFirstLastPara="1" wrap="square" lIns="68569" tIns="34275" rIns="68569" bIns="34275" anchor="t" anchorCtr="0">
            <a:normAutofit fontScale="77500" lnSpcReduction="20000"/>
          </a:bodyPr>
          <a:lstStyle/>
          <a:p>
            <a:pPr indent="-457200">
              <a:lnSpc>
                <a:spcPct val="120000"/>
              </a:lnSpc>
              <a:spcBef>
                <a:spcPts val="0"/>
              </a:spcBef>
              <a:buClr>
                <a:schemeClr val="lt1"/>
              </a:buClr>
              <a:buSzPts val="2800"/>
              <a:buFont typeface="Arial" panose="020B0604020202020204" pitchFamily="34" charset="0"/>
              <a:buChar char="•"/>
            </a:pPr>
            <a:r>
              <a:rPr lang="en-US" sz="2800" dirty="0">
                <a:solidFill>
                  <a:schemeClr val="lt1"/>
                </a:solidFill>
                <a:latin typeface="Palatino"/>
                <a:ea typeface="Palatino"/>
                <a:cs typeface="Palatino"/>
                <a:sym typeface="Palatino"/>
              </a:rPr>
              <a:t>What does the Bible say about missions and the local church’s role in it?</a:t>
            </a:r>
          </a:p>
          <a:p>
            <a:pPr indent="-457200">
              <a:lnSpc>
                <a:spcPct val="120000"/>
              </a:lnSpc>
              <a:spcBef>
                <a:spcPts val="0"/>
              </a:spcBef>
              <a:buClr>
                <a:schemeClr val="lt1"/>
              </a:buClr>
              <a:buSzPts val="2800"/>
              <a:buFont typeface="Arial" panose="020B0604020202020204" pitchFamily="34" charset="0"/>
              <a:buChar char="•"/>
            </a:pPr>
            <a:r>
              <a:rPr lang="en-US" sz="2800" dirty="0">
                <a:solidFill>
                  <a:schemeClr val="lt1"/>
                </a:solidFill>
                <a:latin typeface="Palatino"/>
                <a:ea typeface="Palatino"/>
                <a:cs typeface="Palatino"/>
                <a:sym typeface="Palatino"/>
              </a:rPr>
              <a:t>What is the history/DNA/strengths of your church? What uniquely does your church have to offer the Kingdom?</a:t>
            </a:r>
          </a:p>
          <a:p>
            <a:pPr indent="-457200">
              <a:lnSpc>
                <a:spcPct val="120000"/>
              </a:lnSpc>
              <a:spcBef>
                <a:spcPts val="0"/>
              </a:spcBef>
              <a:buClr>
                <a:schemeClr val="lt1"/>
              </a:buClr>
              <a:buSzPts val="2800"/>
              <a:buFont typeface="Arial" panose="020B0604020202020204" pitchFamily="34" charset="0"/>
              <a:buChar char="•"/>
            </a:pPr>
            <a:r>
              <a:rPr lang="en-US" sz="2800" dirty="0">
                <a:solidFill>
                  <a:schemeClr val="lt1"/>
                </a:solidFill>
                <a:latin typeface="Palatino"/>
                <a:ea typeface="Palatino"/>
                <a:cs typeface="Palatino"/>
                <a:sym typeface="Palatino"/>
              </a:rPr>
              <a:t>What are the “passions” of your church? Of your lead pastor?</a:t>
            </a:r>
          </a:p>
          <a:p>
            <a:pPr indent="-457200">
              <a:lnSpc>
                <a:spcPct val="120000"/>
              </a:lnSpc>
              <a:spcBef>
                <a:spcPts val="0"/>
              </a:spcBef>
              <a:buClr>
                <a:schemeClr val="lt1"/>
              </a:buClr>
              <a:buSzPts val="2800"/>
              <a:buFont typeface="Arial" panose="020B0604020202020204" pitchFamily="34" charset="0"/>
              <a:buChar char="•"/>
            </a:pPr>
            <a:r>
              <a:rPr lang="en-US" sz="2800" dirty="0">
                <a:solidFill>
                  <a:schemeClr val="lt1"/>
                </a:solidFill>
                <a:latin typeface="Palatino"/>
                <a:ea typeface="Palatino"/>
                <a:cs typeface="Palatino"/>
                <a:sym typeface="Palatino"/>
              </a:rPr>
              <a:t>What are your own personal convictions (as a mission leader) when it comes to missions?</a:t>
            </a:r>
            <a:endParaRPr lang="en-US" sz="2800" dirty="0">
              <a:ea typeface="Palatino"/>
            </a:endParaRPr>
          </a:p>
          <a:p>
            <a:pPr indent="-457200">
              <a:lnSpc>
                <a:spcPct val="120000"/>
              </a:lnSpc>
              <a:spcBef>
                <a:spcPts val="0"/>
              </a:spcBef>
              <a:buClr>
                <a:schemeClr val="lt1"/>
              </a:buClr>
              <a:buSzPts val="2800"/>
              <a:buFont typeface="Arial" panose="020B0604020202020204" pitchFamily="34" charset="0"/>
              <a:buChar char="•"/>
            </a:pPr>
            <a:r>
              <a:rPr lang="en-US" sz="2800" dirty="0">
                <a:solidFill>
                  <a:schemeClr val="lt1"/>
                </a:solidFill>
                <a:latin typeface="Palatino"/>
                <a:ea typeface="Palatino"/>
                <a:cs typeface="Palatino"/>
                <a:sym typeface="Palatino"/>
              </a:rPr>
              <a:t>What convictions are you “adopting” and what convictions can you create? How can you honor the past but built toward the healthy future?</a:t>
            </a:r>
            <a:endParaRPr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36"/>
        <p:cNvGrpSpPr/>
        <p:nvPr/>
      </p:nvGrpSpPr>
      <p:grpSpPr>
        <a:xfrm>
          <a:off x="0" y="0"/>
          <a:ext cx="0" cy="0"/>
          <a:chOff x="0" y="0"/>
          <a:chExt cx="0" cy="0"/>
        </a:xfrm>
      </p:grpSpPr>
      <p:sp>
        <p:nvSpPr>
          <p:cNvPr id="137" name="Google Shape;137;p10"/>
          <p:cNvSpPr txBox="1">
            <a:spLocks noGrp="1"/>
          </p:cNvSpPr>
          <p:nvPr>
            <p:ph type="title"/>
          </p:nvPr>
        </p:nvSpPr>
        <p:spPr>
          <a:xfrm>
            <a:off x="628650" y="273844"/>
            <a:ext cx="7886700" cy="994172"/>
          </a:xfrm>
          <a:prstGeom prst="rect">
            <a:avLst/>
          </a:prstGeom>
          <a:noFill/>
          <a:ln>
            <a:noFill/>
          </a:ln>
        </p:spPr>
        <p:txBody>
          <a:bodyPr spcFirstLastPara="1" wrap="square" lIns="68569" tIns="34275" rIns="68569" bIns="34275" anchor="ctr" anchorCtr="0">
            <a:normAutofit/>
          </a:bodyPr>
          <a:lstStyle/>
          <a:p>
            <a:pPr>
              <a:lnSpc>
                <a:spcPct val="90000"/>
              </a:lnSpc>
              <a:buClr>
                <a:srgbClr val="E4CC13"/>
              </a:buClr>
            </a:pPr>
            <a:r>
              <a:rPr lang="en-US" sz="2700">
                <a:solidFill>
                  <a:srgbClr val="E4CC13"/>
                </a:solidFill>
                <a:latin typeface="Palatino"/>
                <a:ea typeface="Palatino"/>
                <a:cs typeface="Palatino"/>
                <a:sym typeface="Palatino"/>
              </a:rPr>
              <a:t>Establishing Missions Convictions</a:t>
            </a:r>
            <a:endParaRPr sz="2700">
              <a:solidFill>
                <a:srgbClr val="E4CC13"/>
              </a:solidFill>
              <a:latin typeface="Palatino"/>
              <a:ea typeface="Palatino"/>
              <a:cs typeface="Palatino"/>
              <a:sym typeface="Palatino"/>
            </a:endParaRPr>
          </a:p>
        </p:txBody>
      </p:sp>
      <p:sp>
        <p:nvSpPr>
          <p:cNvPr id="138" name="Google Shape;138;p10"/>
          <p:cNvSpPr txBox="1">
            <a:spLocks noGrp="1"/>
          </p:cNvSpPr>
          <p:nvPr>
            <p:ph type="body" idx="1"/>
          </p:nvPr>
        </p:nvSpPr>
        <p:spPr>
          <a:xfrm>
            <a:off x="628650" y="1109914"/>
            <a:ext cx="7886700" cy="3522809"/>
          </a:xfrm>
          <a:prstGeom prst="rect">
            <a:avLst/>
          </a:prstGeom>
          <a:noFill/>
          <a:ln>
            <a:noFill/>
          </a:ln>
        </p:spPr>
        <p:txBody>
          <a:bodyPr spcFirstLastPara="1" wrap="square" lIns="68569" tIns="34275" rIns="68569" bIns="34275" anchor="t" anchorCtr="0">
            <a:normAutofit/>
          </a:bodyPr>
          <a:lstStyle/>
          <a:p>
            <a:pPr marL="0" indent="0">
              <a:lnSpc>
                <a:spcPct val="100000"/>
              </a:lnSpc>
              <a:spcBef>
                <a:spcPts val="0"/>
              </a:spcBef>
              <a:buNone/>
            </a:pPr>
            <a:r>
              <a:rPr lang="en-US" sz="2400" i="1" dirty="0">
                <a:solidFill>
                  <a:srgbClr val="E4CC13"/>
                </a:solidFill>
                <a:latin typeface="Palatino"/>
                <a:ea typeface="Palatino"/>
                <a:cs typeface="Palatino"/>
                <a:sym typeface="Palatino"/>
              </a:rPr>
              <a:t>Homework:</a:t>
            </a:r>
            <a:r>
              <a:rPr lang="en-US" sz="2400" dirty="0">
                <a:solidFill>
                  <a:schemeClr val="lt1"/>
                </a:solidFill>
                <a:latin typeface="Palatino"/>
                <a:ea typeface="Palatino"/>
                <a:cs typeface="Palatino"/>
                <a:sym typeface="Palatino"/>
              </a:rPr>
              <a:t> Slow down. Take a day away from your normal work responsibilities to create a rough draft of missions convictions for your church. </a:t>
            </a:r>
            <a:endParaRPr sz="2400" dirty="0">
              <a:solidFill>
                <a:schemeClr val="lt1"/>
              </a:solidFill>
              <a:latin typeface="Palatino"/>
              <a:ea typeface="Palatino"/>
              <a:cs typeface="Palatino"/>
              <a:sym typeface="Palatino"/>
            </a:endParaRPr>
          </a:p>
          <a:p>
            <a:pPr marL="714375" indent="-342900">
              <a:lnSpc>
                <a:spcPct val="100000"/>
              </a:lnSpc>
              <a:spcBef>
                <a:spcPts val="0"/>
              </a:spcBef>
              <a:buClr>
                <a:schemeClr val="lt1"/>
              </a:buClr>
              <a:buSzPts val="3000"/>
              <a:buFont typeface="Arial" panose="020B0604020202020204" pitchFamily="34" charset="0"/>
              <a:buChar char="•"/>
            </a:pPr>
            <a:r>
              <a:rPr lang="en-US" sz="2250" dirty="0">
                <a:solidFill>
                  <a:schemeClr val="lt1"/>
                </a:solidFill>
                <a:latin typeface="Palatino"/>
                <a:ea typeface="Palatino"/>
                <a:cs typeface="Palatino"/>
                <a:sym typeface="Palatino"/>
              </a:rPr>
              <a:t>Spend time in the Word and in other mission resources. </a:t>
            </a:r>
          </a:p>
          <a:p>
            <a:pPr marL="714375" indent="-342900">
              <a:lnSpc>
                <a:spcPct val="100000"/>
              </a:lnSpc>
              <a:spcBef>
                <a:spcPts val="0"/>
              </a:spcBef>
              <a:buClr>
                <a:schemeClr val="lt1"/>
              </a:buClr>
              <a:buSzPts val="3000"/>
              <a:buFont typeface="Arial" panose="020B0604020202020204" pitchFamily="34" charset="0"/>
              <a:buChar char="•"/>
            </a:pPr>
            <a:r>
              <a:rPr lang="en-US" sz="2250" dirty="0">
                <a:solidFill>
                  <a:schemeClr val="lt1"/>
                </a:solidFill>
                <a:latin typeface="Palatino"/>
                <a:ea typeface="Palatino"/>
                <a:cs typeface="Palatino"/>
                <a:sym typeface="Palatino"/>
              </a:rPr>
              <a:t>Brainstorm with other missions leaders.</a:t>
            </a:r>
          </a:p>
          <a:p>
            <a:pPr marL="714375" indent="-342900">
              <a:lnSpc>
                <a:spcPct val="100000"/>
              </a:lnSpc>
              <a:spcBef>
                <a:spcPts val="0"/>
              </a:spcBef>
              <a:buClr>
                <a:schemeClr val="lt1"/>
              </a:buClr>
              <a:buSzPts val="3000"/>
              <a:buFont typeface="Arial" panose="020B0604020202020204" pitchFamily="34" charset="0"/>
              <a:buChar char="•"/>
            </a:pPr>
            <a:r>
              <a:rPr lang="en-US" sz="2250" dirty="0">
                <a:solidFill>
                  <a:schemeClr val="lt1"/>
                </a:solidFill>
                <a:latin typeface="Palatino"/>
                <a:ea typeface="Palatino"/>
                <a:cs typeface="Palatino"/>
                <a:sym typeface="Palatino"/>
              </a:rPr>
              <a:t>Get input and buy-in from your senior leadership and from sent ones. </a:t>
            </a:r>
          </a:p>
          <a:p>
            <a:pPr marL="714375" indent="-342900">
              <a:lnSpc>
                <a:spcPct val="100000"/>
              </a:lnSpc>
              <a:spcBef>
                <a:spcPts val="0"/>
              </a:spcBef>
              <a:buClr>
                <a:schemeClr val="lt1"/>
              </a:buClr>
              <a:buSzPts val="3000"/>
              <a:buFont typeface="Arial" panose="020B0604020202020204" pitchFamily="34" charset="0"/>
              <a:buChar char="•"/>
            </a:pPr>
            <a:r>
              <a:rPr lang="en-US" sz="2250" dirty="0">
                <a:solidFill>
                  <a:schemeClr val="lt1"/>
                </a:solidFill>
                <a:latin typeface="Palatino"/>
                <a:ea typeface="Palatino"/>
                <a:cs typeface="Palatino"/>
                <a:sym typeface="Palatino"/>
              </a:rPr>
              <a:t>Finalize and use this as a guiding document. </a:t>
            </a:r>
            <a:endParaRPr sz="2250" dirty="0">
              <a:solidFill>
                <a:schemeClr val="lt1"/>
              </a:solidFill>
              <a:latin typeface="Palatino"/>
              <a:ea typeface="Palatino"/>
              <a:cs typeface="Palatino"/>
              <a:sym typeface="Palatin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25884-73C8-03FF-9CC0-B85664F7F0FE}"/>
              </a:ext>
            </a:extLst>
          </p:cNvPr>
          <p:cNvSpPr>
            <a:spLocks noGrp="1"/>
          </p:cNvSpPr>
          <p:nvPr>
            <p:ph type="title"/>
          </p:nvPr>
        </p:nvSpPr>
        <p:spPr/>
        <p:txBody>
          <a:bodyPr/>
          <a:lstStyle/>
          <a:p>
            <a:endParaRPr lang="en-US"/>
          </a:p>
        </p:txBody>
      </p:sp>
      <p:pic>
        <p:nvPicPr>
          <p:cNvPr id="4" name="Picture 3" descr="Logo&#10;&#10;Description automatically generated">
            <a:extLst>
              <a:ext uri="{FF2B5EF4-FFF2-40B4-BE49-F238E27FC236}">
                <a16:creationId xmlns:a16="http://schemas.microsoft.com/office/drawing/2014/main" id="{B58C1984-8DBD-9D25-58AE-02302CDB5649}"/>
              </a:ext>
            </a:extLst>
          </p:cNvPr>
          <p:cNvPicPr>
            <a:picLocks noChangeAspect="1"/>
          </p:cNvPicPr>
          <p:nvPr/>
        </p:nvPicPr>
        <p:blipFill>
          <a:blip r:embed="rId2"/>
          <a:stretch>
            <a:fillRect/>
          </a:stretch>
        </p:blipFill>
        <p:spPr>
          <a:xfrm>
            <a:off x="30402" y="0"/>
            <a:ext cx="4431067" cy="5143500"/>
          </a:xfrm>
          <a:prstGeom prst="rect">
            <a:avLst/>
          </a:prstGeom>
        </p:spPr>
      </p:pic>
      <p:pic>
        <p:nvPicPr>
          <p:cNvPr id="6" name="Picture 5" descr="A picture containing logo&#10;&#10;Description automatically generated">
            <a:extLst>
              <a:ext uri="{FF2B5EF4-FFF2-40B4-BE49-F238E27FC236}">
                <a16:creationId xmlns:a16="http://schemas.microsoft.com/office/drawing/2014/main" id="{33203FF1-233A-75E3-1081-088C70F5B3E7}"/>
              </a:ext>
            </a:extLst>
          </p:cNvPr>
          <p:cNvPicPr>
            <a:picLocks noChangeAspect="1"/>
          </p:cNvPicPr>
          <p:nvPr/>
        </p:nvPicPr>
        <p:blipFill>
          <a:blip r:embed="rId3"/>
          <a:stretch>
            <a:fillRect/>
          </a:stretch>
        </p:blipFill>
        <p:spPr>
          <a:xfrm>
            <a:off x="4572000" y="0"/>
            <a:ext cx="4541598" cy="5143500"/>
          </a:xfrm>
          <a:prstGeom prst="rect">
            <a:avLst/>
          </a:prstGeom>
        </p:spPr>
      </p:pic>
    </p:spTree>
    <p:extLst>
      <p:ext uri="{BB962C8B-B14F-4D97-AF65-F5344CB8AC3E}">
        <p14:creationId xmlns:p14="http://schemas.microsoft.com/office/powerpoint/2010/main" val="40071425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5"/>
        <p:cNvGrpSpPr/>
        <p:nvPr/>
      </p:nvGrpSpPr>
      <p:grpSpPr>
        <a:xfrm>
          <a:off x="0" y="0"/>
          <a:ext cx="0" cy="0"/>
          <a:chOff x="0" y="0"/>
          <a:chExt cx="0" cy="0"/>
        </a:xfrm>
      </p:grpSpPr>
      <p:sp>
        <p:nvSpPr>
          <p:cNvPr id="106" name="Google Shape;106;p3"/>
          <p:cNvSpPr txBox="1">
            <a:spLocks noGrp="1"/>
          </p:cNvSpPr>
          <p:nvPr>
            <p:ph type="title"/>
          </p:nvPr>
        </p:nvSpPr>
        <p:spPr>
          <a:xfrm>
            <a:off x="628650" y="273844"/>
            <a:ext cx="7886700" cy="994172"/>
          </a:xfrm>
          <a:prstGeom prst="rect">
            <a:avLst/>
          </a:prstGeom>
          <a:noFill/>
          <a:ln>
            <a:noFill/>
          </a:ln>
        </p:spPr>
        <p:txBody>
          <a:bodyPr spcFirstLastPara="1" wrap="square" lIns="68569" tIns="34275" rIns="68569" bIns="34275" anchor="ctr" anchorCtr="0">
            <a:normAutofit/>
          </a:bodyPr>
          <a:lstStyle/>
          <a:p>
            <a:pPr>
              <a:lnSpc>
                <a:spcPct val="90000"/>
              </a:lnSpc>
              <a:buClr>
                <a:srgbClr val="E4CC13"/>
              </a:buClr>
              <a:buSzPts val="4400"/>
            </a:pPr>
            <a:r>
              <a:rPr lang="en-US">
                <a:solidFill>
                  <a:srgbClr val="E4CC13"/>
                </a:solidFill>
                <a:latin typeface="Palatino"/>
                <a:ea typeface="Palatino"/>
                <a:cs typeface="Palatino"/>
                <a:sym typeface="Palatino"/>
              </a:rPr>
              <a:t>Assessment</a:t>
            </a:r>
            <a:endParaRPr>
              <a:solidFill>
                <a:srgbClr val="E4CC13"/>
              </a:solidFill>
              <a:latin typeface="Palatino"/>
              <a:ea typeface="Palatino"/>
              <a:cs typeface="Palatino"/>
              <a:sym typeface="Palatino"/>
            </a:endParaRPr>
          </a:p>
        </p:txBody>
      </p:sp>
      <p:sp>
        <p:nvSpPr>
          <p:cNvPr id="107" name="Google Shape;107;p3"/>
          <p:cNvSpPr txBox="1">
            <a:spLocks noGrp="1"/>
          </p:cNvSpPr>
          <p:nvPr>
            <p:ph type="body" idx="1"/>
          </p:nvPr>
        </p:nvSpPr>
        <p:spPr>
          <a:xfrm>
            <a:off x="628650" y="1369219"/>
            <a:ext cx="7886700" cy="3263504"/>
          </a:xfrm>
          <a:prstGeom prst="rect">
            <a:avLst/>
          </a:prstGeom>
          <a:noFill/>
          <a:ln>
            <a:noFill/>
          </a:ln>
        </p:spPr>
        <p:txBody>
          <a:bodyPr spcFirstLastPara="1" wrap="square" lIns="68569" tIns="34275" rIns="68569" bIns="34275" anchor="t" anchorCtr="0">
            <a:normAutofit/>
          </a:bodyPr>
          <a:lstStyle/>
          <a:p>
            <a:pPr marL="0" indent="0">
              <a:spcBef>
                <a:spcPts val="750"/>
              </a:spcBef>
              <a:buClr>
                <a:schemeClr val="lt1"/>
              </a:buClr>
              <a:buSzPts val="3200"/>
              <a:buNone/>
            </a:pPr>
            <a:r>
              <a:rPr lang="en-US" sz="2400" dirty="0">
                <a:solidFill>
                  <a:schemeClr val="lt1"/>
                </a:solidFill>
                <a:latin typeface="Palatino"/>
                <a:ea typeface="Palatino"/>
                <a:cs typeface="Palatino"/>
                <a:sym typeface="Palatino"/>
              </a:rPr>
              <a:t>Who knows potential missionaries best?</a:t>
            </a:r>
            <a:endParaRPr lang="en-US" sz="2400" dirty="0"/>
          </a:p>
          <a:p>
            <a:pPr marL="0" indent="0">
              <a:spcBef>
                <a:spcPts val="750"/>
              </a:spcBef>
              <a:buClr>
                <a:schemeClr val="lt1"/>
              </a:buClr>
              <a:buSzPts val="3200"/>
              <a:buNone/>
            </a:pPr>
            <a:r>
              <a:rPr lang="en-US" sz="2400" dirty="0">
                <a:solidFill>
                  <a:schemeClr val="lt1"/>
                </a:solidFill>
                <a:latin typeface="Palatino"/>
                <a:ea typeface="Palatino"/>
                <a:cs typeface="Palatino"/>
                <a:sym typeface="Palatino"/>
              </a:rPr>
              <a:t>     Their local church. </a:t>
            </a:r>
          </a:p>
          <a:p>
            <a:pPr marL="0" indent="0">
              <a:spcBef>
                <a:spcPts val="0"/>
              </a:spcBef>
              <a:buClr>
                <a:schemeClr val="lt1"/>
              </a:buClr>
              <a:buSzPts val="3200"/>
              <a:buNone/>
            </a:pPr>
            <a:endParaRPr lang="en-US" sz="2400" dirty="0">
              <a:solidFill>
                <a:schemeClr val="lt1"/>
              </a:solidFill>
              <a:latin typeface="Palatino"/>
              <a:ea typeface="Palatino"/>
              <a:cs typeface="Palatino"/>
              <a:sym typeface="Palatino"/>
            </a:endParaRPr>
          </a:p>
          <a:p>
            <a:pPr marL="0" indent="0">
              <a:spcBef>
                <a:spcPts val="0"/>
              </a:spcBef>
              <a:buClr>
                <a:schemeClr val="lt1"/>
              </a:buClr>
              <a:buSzPts val="3200"/>
              <a:buNone/>
            </a:pPr>
            <a:r>
              <a:rPr lang="en-US" sz="2400" dirty="0">
                <a:solidFill>
                  <a:schemeClr val="lt1"/>
                </a:solidFill>
                <a:latin typeface="Palatino"/>
                <a:ea typeface="Palatino"/>
                <a:cs typeface="Palatino"/>
                <a:sym typeface="Palatino"/>
              </a:rPr>
              <a:t>Who should you send?</a:t>
            </a:r>
            <a:br>
              <a:rPr lang="en-US" sz="2400" dirty="0">
                <a:solidFill>
                  <a:schemeClr val="lt1"/>
                </a:solidFill>
                <a:latin typeface="Palatino"/>
                <a:ea typeface="Palatino"/>
                <a:cs typeface="Palatino"/>
                <a:sym typeface="Palatino"/>
              </a:rPr>
            </a:br>
            <a:r>
              <a:rPr lang="en-US" sz="2400" dirty="0">
                <a:solidFill>
                  <a:schemeClr val="lt1"/>
                </a:solidFill>
                <a:latin typeface="Palatino"/>
                <a:ea typeface="Palatino"/>
                <a:cs typeface="Palatino"/>
                <a:sym typeface="Palatino"/>
              </a:rPr>
              <a:t>How do you know they’re ready to go?</a:t>
            </a:r>
            <a:endParaRPr dirty="0"/>
          </a:p>
          <a:p>
            <a:pPr marL="0" indent="0">
              <a:spcBef>
                <a:spcPts val="750"/>
              </a:spcBef>
              <a:buClr>
                <a:srgbClr val="E4CC13"/>
              </a:buClr>
              <a:buSzPts val="3200"/>
              <a:buNone/>
            </a:pPr>
            <a:r>
              <a:rPr lang="en-US" sz="2400" dirty="0">
                <a:solidFill>
                  <a:schemeClr val="lt1"/>
                </a:solidFill>
                <a:latin typeface="Palatino"/>
                <a:ea typeface="Palatino"/>
                <a:cs typeface="Palatino"/>
                <a:sym typeface="Palatino"/>
              </a:rPr>
              <a:t>	</a:t>
            </a:r>
          </a:p>
          <a:p>
            <a:pPr marL="0" indent="0">
              <a:spcBef>
                <a:spcPts val="750"/>
              </a:spcBef>
              <a:buClr>
                <a:srgbClr val="E4CC13"/>
              </a:buClr>
              <a:buSzPts val="3200"/>
              <a:buNone/>
            </a:pPr>
            <a:r>
              <a:rPr lang="en-US" sz="2400" i="1" dirty="0">
                <a:solidFill>
                  <a:schemeClr val="lt1"/>
                </a:solidFill>
                <a:latin typeface="Palatino"/>
                <a:ea typeface="Palatino"/>
                <a:cs typeface="Palatino"/>
                <a:sym typeface="Palatino"/>
              </a:rPr>
              <a:t>You need a picture of what could be and should be.</a:t>
            </a:r>
            <a:endParaRPr sz="2400" i="1" dirty="0">
              <a:solidFill>
                <a:schemeClr val="lt1"/>
              </a:solidFill>
              <a:latin typeface="Palatino"/>
              <a:ea typeface="Palatino"/>
              <a:cs typeface="Palatino"/>
              <a:sym typeface="Palatino"/>
            </a:endParaRPr>
          </a:p>
          <a:p>
            <a:pPr marL="0" indent="0">
              <a:spcBef>
                <a:spcPts val="750"/>
              </a:spcBef>
              <a:buClr>
                <a:schemeClr val="dk1"/>
              </a:buClr>
              <a:buSzPts val="3200"/>
              <a:buNone/>
            </a:pPr>
            <a:endParaRPr sz="2400" dirty="0">
              <a:solidFill>
                <a:schemeClr val="lt1"/>
              </a:solidFill>
              <a:latin typeface="Palatino"/>
              <a:ea typeface="Palatino"/>
              <a:cs typeface="Palatino"/>
              <a:sym typeface="Palatin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3" name="Google Shape;113;p4"/>
          <p:cNvPicPr preferRelativeResize="0">
            <a:picLocks noGrp="1"/>
          </p:cNvPicPr>
          <p:nvPr>
            <p:ph type="body" idx="1"/>
          </p:nvPr>
        </p:nvPicPr>
        <p:blipFill rotWithShape="1">
          <a:blip r:embed="rId3">
            <a:alphaModFix/>
          </a:blip>
          <a:srcRect/>
          <a:stretch/>
        </p:blipFill>
        <p:spPr>
          <a:xfrm>
            <a:off x="433953" y="64280"/>
            <a:ext cx="6817526" cy="4647206"/>
          </a:xfrm>
          <a:prstGeom prst="rect">
            <a:avLst/>
          </a:prstGeom>
          <a:noFill/>
          <a:ln>
            <a:noFill/>
          </a:ln>
        </p:spPr>
      </p:pic>
      <p:sp>
        <p:nvSpPr>
          <p:cNvPr id="112" name="Google Shape;112;p4"/>
          <p:cNvSpPr txBox="1">
            <a:spLocks noGrp="1"/>
          </p:cNvSpPr>
          <p:nvPr>
            <p:ph type="title"/>
          </p:nvPr>
        </p:nvSpPr>
        <p:spPr>
          <a:xfrm>
            <a:off x="6440091" y="3621881"/>
            <a:ext cx="2950369" cy="871538"/>
          </a:xfrm>
          <a:prstGeom prst="rect">
            <a:avLst/>
          </a:prstGeom>
          <a:noFill/>
          <a:ln>
            <a:noFill/>
          </a:ln>
        </p:spPr>
        <p:txBody>
          <a:bodyPr spcFirstLastPara="1" wrap="square" lIns="68569" tIns="34275" rIns="68569" bIns="34275" anchor="ctr" anchorCtr="0">
            <a:normAutofit fontScale="90000"/>
          </a:bodyPr>
          <a:lstStyle/>
          <a:p>
            <a:pPr>
              <a:lnSpc>
                <a:spcPct val="90000"/>
              </a:lnSpc>
              <a:buClr>
                <a:schemeClr val="dk1"/>
              </a:buClr>
              <a:buSzPts val="4400"/>
            </a:pPr>
            <a:r>
              <a:rPr lang="en-US" b="1" dirty="0">
                <a:solidFill>
                  <a:schemeClr val="tx1"/>
                </a:solidFill>
                <a:latin typeface="Palatino" pitchFamily="2" charset="77"/>
                <a:ea typeface="Palatino" pitchFamily="2" charset="77"/>
              </a:rPr>
              <a:t>Traits of an </a:t>
            </a:r>
            <a:br>
              <a:rPr lang="en-US" b="1" dirty="0">
                <a:solidFill>
                  <a:schemeClr val="tx1"/>
                </a:solidFill>
                <a:latin typeface="Palatino" pitchFamily="2" charset="77"/>
                <a:ea typeface="Palatino" pitchFamily="2" charset="77"/>
              </a:rPr>
            </a:br>
            <a:r>
              <a:rPr lang="en-US" b="1" dirty="0">
                <a:solidFill>
                  <a:schemeClr val="tx1"/>
                </a:solidFill>
                <a:latin typeface="Palatino" pitchFamily="2" charset="77"/>
                <a:ea typeface="Palatino" pitchFamily="2" charset="77"/>
              </a:rPr>
              <a:t>Effective Missionary</a:t>
            </a:r>
            <a:endParaRPr b="1" dirty="0">
              <a:solidFill>
                <a:schemeClr val="tx1"/>
              </a:solidFill>
              <a:latin typeface="Palatino" pitchFamily="2" charset="77"/>
              <a:ea typeface="Palatino" pitchFamily="2" charset="77"/>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23"/>
        <p:cNvGrpSpPr/>
        <p:nvPr/>
      </p:nvGrpSpPr>
      <p:grpSpPr>
        <a:xfrm>
          <a:off x="0" y="0"/>
          <a:ext cx="0" cy="0"/>
          <a:chOff x="0" y="0"/>
          <a:chExt cx="0" cy="0"/>
        </a:xfrm>
      </p:grpSpPr>
      <p:sp>
        <p:nvSpPr>
          <p:cNvPr id="124" name="Google Shape;124;p5"/>
          <p:cNvSpPr txBox="1">
            <a:spLocks noGrp="1"/>
          </p:cNvSpPr>
          <p:nvPr>
            <p:ph type="title"/>
          </p:nvPr>
        </p:nvSpPr>
        <p:spPr>
          <a:xfrm>
            <a:off x="628650" y="273844"/>
            <a:ext cx="7886700" cy="994172"/>
          </a:xfrm>
          <a:prstGeom prst="rect">
            <a:avLst/>
          </a:prstGeom>
          <a:noFill/>
          <a:ln>
            <a:noFill/>
          </a:ln>
        </p:spPr>
        <p:txBody>
          <a:bodyPr spcFirstLastPara="1" wrap="square" lIns="68569" tIns="34275" rIns="68569" bIns="34275" anchor="ctr" anchorCtr="0">
            <a:normAutofit/>
          </a:bodyPr>
          <a:lstStyle/>
          <a:p>
            <a:pPr>
              <a:lnSpc>
                <a:spcPct val="90000"/>
              </a:lnSpc>
              <a:buClr>
                <a:srgbClr val="E4CC13"/>
              </a:buClr>
              <a:buSzPts val="4400"/>
            </a:pPr>
            <a:r>
              <a:rPr lang="en-US">
                <a:solidFill>
                  <a:srgbClr val="E4CC13"/>
                </a:solidFill>
                <a:latin typeface="Palatino"/>
                <a:ea typeface="Palatino"/>
                <a:cs typeface="Palatino"/>
                <a:sym typeface="Palatino"/>
              </a:rPr>
              <a:t>Development</a:t>
            </a:r>
            <a:endParaRPr>
              <a:solidFill>
                <a:srgbClr val="E4CC13"/>
              </a:solidFill>
              <a:latin typeface="Palatino"/>
              <a:ea typeface="Palatino"/>
              <a:cs typeface="Palatino"/>
              <a:sym typeface="Palatino"/>
            </a:endParaRPr>
          </a:p>
        </p:txBody>
      </p:sp>
      <p:sp>
        <p:nvSpPr>
          <p:cNvPr id="125" name="Google Shape;125;p5"/>
          <p:cNvSpPr txBox="1">
            <a:spLocks noGrp="1"/>
          </p:cNvSpPr>
          <p:nvPr>
            <p:ph type="body" idx="1"/>
          </p:nvPr>
        </p:nvSpPr>
        <p:spPr>
          <a:xfrm>
            <a:off x="628650" y="1369219"/>
            <a:ext cx="7886700" cy="3263504"/>
          </a:xfrm>
          <a:prstGeom prst="rect">
            <a:avLst/>
          </a:prstGeom>
          <a:noFill/>
          <a:ln>
            <a:noFill/>
          </a:ln>
        </p:spPr>
        <p:txBody>
          <a:bodyPr spcFirstLastPara="1" wrap="square" lIns="68569" tIns="34275" rIns="68569" bIns="34275" anchor="t" anchorCtr="0">
            <a:normAutofit/>
          </a:bodyPr>
          <a:lstStyle/>
          <a:p>
            <a:pPr marL="342900" indent="-342900">
              <a:spcBef>
                <a:spcPts val="750"/>
              </a:spcBef>
              <a:buClr>
                <a:schemeClr val="lt1"/>
              </a:buClr>
              <a:buSzPts val="3200"/>
              <a:buFont typeface="Arial" panose="020B0604020202020204" pitchFamily="34" charset="0"/>
              <a:buChar char="•"/>
            </a:pPr>
            <a:r>
              <a:rPr lang="en-US" sz="2400" b="1" i="1" dirty="0">
                <a:solidFill>
                  <a:schemeClr val="lt1"/>
                </a:solidFill>
                <a:latin typeface="Palatino"/>
                <a:ea typeface="Palatino"/>
                <a:cs typeface="Palatino"/>
                <a:sym typeface="Palatino"/>
              </a:rPr>
              <a:t>Myth</a:t>
            </a:r>
            <a:r>
              <a:rPr lang="en-US" sz="2400" dirty="0">
                <a:solidFill>
                  <a:schemeClr val="lt1"/>
                </a:solidFill>
                <a:latin typeface="Palatino"/>
                <a:ea typeface="Palatino"/>
                <a:cs typeface="Palatino"/>
                <a:sym typeface="Palatino"/>
              </a:rPr>
              <a:t>: local churches are not equipped to prepare people for the field. – FALSE!</a:t>
            </a:r>
          </a:p>
          <a:p>
            <a:pPr marL="342900" indent="-342900">
              <a:spcBef>
                <a:spcPts val="750"/>
              </a:spcBef>
              <a:buClr>
                <a:schemeClr val="lt1"/>
              </a:buClr>
              <a:buSzPts val="3200"/>
              <a:buFont typeface="Arial" panose="020B0604020202020204" pitchFamily="34" charset="0"/>
              <a:buChar char="•"/>
            </a:pPr>
            <a:r>
              <a:rPr lang="en-US" sz="2400" dirty="0">
                <a:solidFill>
                  <a:schemeClr val="lt1"/>
                </a:solidFill>
                <a:latin typeface="Palatino"/>
                <a:ea typeface="Palatino"/>
                <a:cs typeface="Palatino"/>
                <a:sym typeface="Palatino"/>
              </a:rPr>
              <a:t>A sending church should take a significant role in developing people for the field. </a:t>
            </a:r>
            <a:endParaRPr lang="en-US" dirty="0">
              <a:ea typeface="Palatino"/>
            </a:endParaRPr>
          </a:p>
          <a:p>
            <a:pPr marL="342900" indent="-342900">
              <a:spcBef>
                <a:spcPts val="750"/>
              </a:spcBef>
              <a:buClr>
                <a:schemeClr val="lt1"/>
              </a:buClr>
              <a:buSzPts val="3200"/>
              <a:buFont typeface="Arial" panose="020B0604020202020204" pitchFamily="34" charset="0"/>
              <a:buChar char="•"/>
            </a:pPr>
            <a:r>
              <a:rPr lang="en-US" sz="2400" dirty="0">
                <a:solidFill>
                  <a:schemeClr val="lt1"/>
                </a:solidFill>
                <a:latin typeface="Palatino"/>
                <a:ea typeface="Palatino"/>
                <a:cs typeface="Palatino"/>
                <a:sym typeface="Palatino"/>
              </a:rPr>
              <a:t>There is no better place to develop the character and skills of a person than in the local church. </a:t>
            </a:r>
            <a:endParaRPr dirty="0"/>
          </a:p>
          <a:p>
            <a:pPr marL="0" indent="0">
              <a:spcBef>
                <a:spcPts val="750"/>
              </a:spcBef>
              <a:buClr>
                <a:schemeClr val="dk1"/>
              </a:buClr>
              <a:buSzPts val="3200"/>
              <a:buNone/>
            </a:pPr>
            <a:endParaRPr sz="2400" dirty="0"/>
          </a:p>
          <a:p>
            <a:pPr marL="0" indent="0">
              <a:spcBef>
                <a:spcPts val="750"/>
              </a:spcBef>
              <a:buClr>
                <a:schemeClr val="dk1"/>
              </a:buClr>
              <a:buSzPts val="3200"/>
              <a:buNone/>
            </a:pPr>
            <a:endParaRPr sz="2400" dirty="0">
              <a:solidFill>
                <a:schemeClr val="lt1"/>
              </a:solidFill>
              <a:latin typeface="Palatino"/>
              <a:ea typeface="Palatino"/>
              <a:cs typeface="Palatino"/>
              <a:sym typeface="Palatin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29"/>
        <p:cNvGrpSpPr/>
        <p:nvPr/>
      </p:nvGrpSpPr>
      <p:grpSpPr>
        <a:xfrm>
          <a:off x="0" y="0"/>
          <a:ext cx="0" cy="0"/>
          <a:chOff x="0" y="0"/>
          <a:chExt cx="0" cy="0"/>
        </a:xfrm>
      </p:grpSpPr>
      <p:sp>
        <p:nvSpPr>
          <p:cNvPr id="130" name="Google Shape;130;p6"/>
          <p:cNvSpPr txBox="1">
            <a:spLocks noGrp="1"/>
          </p:cNvSpPr>
          <p:nvPr>
            <p:ph type="title"/>
          </p:nvPr>
        </p:nvSpPr>
        <p:spPr>
          <a:xfrm>
            <a:off x="628650" y="273844"/>
            <a:ext cx="7886700" cy="994172"/>
          </a:xfrm>
          <a:prstGeom prst="rect">
            <a:avLst/>
          </a:prstGeom>
          <a:noFill/>
          <a:ln>
            <a:noFill/>
          </a:ln>
        </p:spPr>
        <p:txBody>
          <a:bodyPr spcFirstLastPara="1" wrap="square" lIns="68569" tIns="34275" rIns="68569" bIns="34275" anchor="ctr" anchorCtr="0">
            <a:normAutofit/>
          </a:bodyPr>
          <a:lstStyle/>
          <a:p>
            <a:pPr>
              <a:lnSpc>
                <a:spcPct val="90000"/>
              </a:lnSpc>
              <a:buClr>
                <a:srgbClr val="E4CC13"/>
              </a:buClr>
              <a:buSzPts val="4400"/>
            </a:pPr>
            <a:r>
              <a:rPr lang="en-US">
                <a:solidFill>
                  <a:srgbClr val="E4CC13"/>
                </a:solidFill>
                <a:latin typeface="Palatino"/>
                <a:ea typeface="Palatino"/>
                <a:cs typeface="Palatino"/>
                <a:sym typeface="Palatino"/>
              </a:rPr>
              <a:t>Development</a:t>
            </a:r>
            <a:endParaRPr>
              <a:solidFill>
                <a:srgbClr val="E4CC13"/>
              </a:solidFill>
              <a:latin typeface="Palatino"/>
              <a:ea typeface="Palatino"/>
              <a:cs typeface="Palatino"/>
              <a:sym typeface="Palatino"/>
            </a:endParaRPr>
          </a:p>
        </p:txBody>
      </p:sp>
      <p:sp>
        <p:nvSpPr>
          <p:cNvPr id="131" name="Google Shape;131;p6"/>
          <p:cNvSpPr txBox="1">
            <a:spLocks noGrp="1"/>
          </p:cNvSpPr>
          <p:nvPr>
            <p:ph type="body" idx="1"/>
          </p:nvPr>
        </p:nvSpPr>
        <p:spPr>
          <a:xfrm>
            <a:off x="628650" y="1268016"/>
            <a:ext cx="7886700" cy="3601641"/>
          </a:xfrm>
          <a:prstGeom prst="rect">
            <a:avLst/>
          </a:prstGeom>
          <a:noFill/>
          <a:ln>
            <a:noFill/>
          </a:ln>
        </p:spPr>
        <p:txBody>
          <a:bodyPr spcFirstLastPara="1" wrap="square" lIns="68569" tIns="34275" rIns="68569" bIns="34275" anchor="t" anchorCtr="0">
            <a:normAutofit fontScale="92500" lnSpcReduction="10000"/>
          </a:bodyPr>
          <a:lstStyle/>
          <a:p>
            <a:pPr marL="0" indent="0">
              <a:spcBef>
                <a:spcPts val="0"/>
              </a:spcBef>
              <a:buClr>
                <a:schemeClr val="lt1"/>
              </a:buClr>
              <a:buSzPts val="3200"/>
              <a:buNone/>
            </a:pPr>
            <a:r>
              <a:rPr lang="en-US" sz="2400" dirty="0">
                <a:solidFill>
                  <a:schemeClr val="lt1"/>
                </a:solidFill>
                <a:latin typeface="Palatino"/>
                <a:ea typeface="Palatino"/>
                <a:cs typeface="Palatino"/>
                <a:sym typeface="Palatino"/>
              </a:rPr>
              <a:t>Think holistic development: </a:t>
            </a:r>
            <a:endParaRPr dirty="0"/>
          </a:p>
          <a:p>
            <a:pPr marL="0" indent="0">
              <a:spcBef>
                <a:spcPts val="750"/>
              </a:spcBef>
              <a:buClr>
                <a:schemeClr val="lt1"/>
              </a:buClr>
              <a:buSzPts val="3200"/>
              <a:buNone/>
            </a:pPr>
            <a:r>
              <a:rPr lang="en-US" sz="2400" dirty="0">
                <a:solidFill>
                  <a:schemeClr val="lt1"/>
                </a:solidFill>
                <a:latin typeface="Palatino"/>
                <a:ea typeface="Palatino"/>
                <a:cs typeface="Palatino"/>
                <a:sym typeface="Palatino"/>
              </a:rPr>
              <a:t>  Head: </a:t>
            </a:r>
            <a:r>
              <a:rPr lang="en-US" sz="2400" i="1" dirty="0">
                <a:solidFill>
                  <a:schemeClr val="lt1"/>
                </a:solidFill>
                <a:latin typeface="Palatino"/>
                <a:ea typeface="Palatino"/>
                <a:cs typeface="Palatino"/>
                <a:sym typeface="Palatino"/>
              </a:rPr>
              <a:t>Knowledge</a:t>
            </a:r>
            <a:endParaRPr i="1" dirty="0"/>
          </a:p>
          <a:p>
            <a:pPr marL="0" indent="0">
              <a:spcBef>
                <a:spcPts val="750"/>
              </a:spcBef>
              <a:buClr>
                <a:schemeClr val="lt1"/>
              </a:buClr>
              <a:buSzPts val="3200"/>
              <a:buNone/>
            </a:pPr>
            <a:r>
              <a:rPr lang="en-US" sz="2400" dirty="0">
                <a:solidFill>
                  <a:schemeClr val="lt1"/>
                </a:solidFill>
                <a:latin typeface="Palatino"/>
                <a:ea typeface="Palatino"/>
                <a:cs typeface="Palatino"/>
                <a:sym typeface="Palatino"/>
              </a:rPr>
              <a:t>  Heart: </a:t>
            </a:r>
            <a:r>
              <a:rPr lang="en-US" sz="2400" i="1" dirty="0">
                <a:solidFill>
                  <a:schemeClr val="lt1"/>
                </a:solidFill>
                <a:latin typeface="Palatino"/>
                <a:ea typeface="Palatino"/>
                <a:cs typeface="Palatino"/>
                <a:sym typeface="Palatino"/>
              </a:rPr>
              <a:t>Character</a:t>
            </a:r>
            <a:endParaRPr i="1" dirty="0"/>
          </a:p>
          <a:p>
            <a:pPr marL="0" indent="0">
              <a:spcBef>
                <a:spcPts val="750"/>
              </a:spcBef>
              <a:buClr>
                <a:schemeClr val="lt1"/>
              </a:buClr>
              <a:buSzPts val="3200"/>
              <a:buNone/>
            </a:pPr>
            <a:r>
              <a:rPr lang="en-US" sz="2400" dirty="0">
                <a:solidFill>
                  <a:schemeClr val="lt1"/>
                </a:solidFill>
                <a:latin typeface="Palatino"/>
                <a:ea typeface="Palatino"/>
                <a:cs typeface="Palatino"/>
                <a:sym typeface="Palatino"/>
              </a:rPr>
              <a:t>  Hands: </a:t>
            </a:r>
            <a:r>
              <a:rPr lang="en-US" sz="2400" i="1" dirty="0">
                <a:solidFill>
                  <a:schemeClr val="lt1"/>
                </a:solidFill>
                <a:latin typeface="Palatino"/>
                <a:ea typeface="Palatino"/>
                <a:cs typeface="Palatino"/>
                <a:sym typeface="Palatino"/>
              </a:rPr>
              <a:t>Skills</a:t>
            </a:r>
          </a:p>
          <a:p>
            <a:pPr marL="0" indent="0">
              <a:spcBef>
                <a:spcPts val="750"/>
              </a:spcBef>
              <a:buClr>
                <a:schemeClr val="lt1"/>
              </a:buClr>
              <a:buSzPts val="3200"/>
              <a:buNone/>
            </a:pPr>
            <a:endParaRPr lang="en-US" sz="2400" i="1" dirty="0">
              <a:solidFill>
                <a:schemeClr val="lt1"/>
              </a:solidFill>
              <a:latin typeface="Palatino"/>
              <a:ea typeface="Palatino"/>
              <a:cs typeface="Palatino"/>
              <a:sym typeface="Palatino"/>
            </a:endParaRPr>
          </a:p>
          <a:p>
            <a:pPr marL="0" indent="0">
              <a:spcBef>
                <a:spcPts val="750"/>
              </a:spcBef>
              <a:buClr>
                <a:schemeClr val="lt1"/>
              </a:buClr>
              <a:buSzPts val="3200"/>
              <a:buNone/>
            </a:pPr>
            <a:r>
              <a:rPr lang="en-US" sz="2400" dirty="0">
                <a:solidFill>
                  <a:schemeClr val="lt1"/>
                </a:solidFill>
                <a:latin typeface="Palatino"/>
                <a:ea typeface="Palatino"/>
                <a:cs typeface="Palatino"/>
                <a:sym typeface="Palatino"/>
              </a:rPr>
              <a:t>Don’t just think cross-cultural skills but think discipleship and ministry skills. </a:t>
            </a:r>
            <a:endParaRPr lang="en-US" sz="2400" dirty="0"/>
          </a:p>
          <a:p>
            <a:pPr marL="0" indent="0">
              <a:spcBef>
                <a:spcPts val="750"/>
              </a:spcBef>
              <a:buClr>
                <a:schemeClr val="lt1"/>
              </a:buClr>
              <a:buSzPts val="3200"/>
              <a:buNone/>
            </a:pPr>
            <a:endParaRPr lang="en-US" sz="2400" i="1" dirty="0">
              <a:solidFill>
                <a:schemeClr val="lt1"/>
              </a:solidFill>
              <a:latin typeface="Palatino"/>
              <a:ea typeface="Palatino"/>
              <a:cs typeface="Palatino"/>
              <a:sym typeface="Palatino"/>
            </a:endParaRPr>
          </a:p>
          <a:p>
            <a:pPr marL="0" indent="0">
              <a:spcBef>
                <a:spcPts val="750"/>
              </a:spcBef>
              <a:buClr>
                <a:schemeClr val="lt1"/>
              </a:buClr>
              <a:buSzPts val="3200"/>
              <a:buNone/>
            </a:pPr>
            <a:r>
              <a:rPr lang="en-US" sz="2400" dirty="0">
                <a:solidFill>
                  <a:schemeClr val="lt1"/>
                </a:solidFill>
                <a:latin typeface="Palatino"/>
                <a:ea typeface="Palatino"/>
                <a:cs typeface="Palatino"/>
                <a:sym typeface="Palatino"/>
              </a:rPr>
              <a:t>The church is well poised to develop </a:t>
            </a:r>
            <a:r>
              <a:rPr lang="en-US" sz="2400" i="1" dirty="0">
                <a:solidFill>
                  <a:schemeClr val="lt1"/>
                </a:solidFill>
                <a:latin typeface="Palatino"/>
                <a:ea typeface="Palatino"/>
                <a:cs typeface="Palatino"/>
                <a:sym typeface="Palatino"/>
              </a:rPr>
              <a:t>whole people </a:t>
            </a:r>
            <a:r>
              <a:rPr lang="en-US" sz="2400" dirty="0">
                <a:solidFill>
                  <a:schemeClr val="lt1"/>
                </a:solidFill>
                <a:latin typeface="Palatino"/>
                <a:ea typeface="Palatino"/>
                <a:cs typeface="Palatino"/>
                <a:sym typeface="Palatino"/>
              </a:rPr>
              <a:t>to share the </a:t>
            </a:r>
            <a:r>
              <a:rPr lang="en-US" sz="2400" i="1" dirty="0">
                <a:solidFill>
                  <a:schemeClr val="lt1"/>
                </a:solidFill>
                <a:latin typeface="Palatino"/>
                <a:ea typeface="Palatino"/>
                <a:cs typeface="Palatino"/>
                <a:sym typeface="Palatino"/>
              </a:rPr>
              <a:t>whole gospel </a:t>
            </a:r>
            <a:r>
              <a:rPr lang="en-US" sz="2400" dirty="0">
                <a:solidFill>
                  <a:schemeClr val="lt1"/>
                </a:solidFill>
                <a:latin typeface="Palatino"/>
                <a:ea typeface="Palatino"/>
                <a:cs typeface="Palatino"/>
                <a:sym typeface="Palatino"/>
              </a:rPr>
              <a:t>to a </a:t>
            </a:r>
            <a:r>
              <a:rPr lang="en-US" sz="2400" i="1" dirty="0">
                <a:solidFill>
                  <a:schemeClr val="lt1"/>
                </a:solidFill>
                <a:latin typeface="Palatino"/>
                <a:ea typeface="Palatino"/>
                <a:cs typeface="Palatino"/>
                <a:sym typeface="Palatino"/>
              </a:rPr>
              <a:t>whole world</a:t>
            </a:r>
            <a:r>
              <a:rPr lang="en-US" sz="2400" dirty="0">
                <a:solidFill>
                  <a:schemeClr val="lt1"/>
                </a:solidFill>
                <a:latin typeface="Palatino"/>
                <a:ea typeface="Palatino"/>
                <a:cs typeface="Palatino"/>
                <a:sym typeface="Palatino"/>
              </a:rPr>
              <a:t>. </a:t>
            </a:r>
          </a:p>
          <a:p>
            <a:pPr marL="0" indent="0">
              <a:spcBef>
                <a:spcPts val="750"/>
              </a:spcBef>
              <a:buClr>
                <a:schemeClr val="lt1"/>
              </a:buClr>
              <a:buSzPts val="3200"/>
              <a:buNone/>
            </a:pPr>
            <a:endParaRPr lang="en-US" sz="2400" i="1" dirty="0">
              <a:solidFill>
                <a:schemeClr val="lt1"/>
              </a:solidFill>
              <a:latin typeface="Palatino"/>
              <a:ea typeface="Palatino"/>
              <a:sym typeface="Palatino"/>
            </a:endParaRPr>
          </a:p>
          <a:p>
            <a:pPr marL="0" indent="0">
              <a:spcBef>
                <a:spcPts val="750"/>
              </a:spcBef>
              <a:buClr>
                <a:schemeClr val="lt1"/>
              </a:buClr>
              <a:buSzPts val="3200"/>
              <a:buNone/>
            </a:pPr>
            <a:endParaRPr i="1" dirty="0"/>
          </a:p>
          <a:p>
            <a:pPr marL="0" indent="0">
              <a:spcBef>
                <a:spcPts val="750"/>
              </a:spcBef>
              <a:buClr>
                <a:schemeClr val="dk1"/>
              </a:buClr>
              <a:buSzPts val="3200"/>
              <a:buNone/>
            </a:pPr>
            <a:endParaRPr sz="2400" dirty="0"/>
          </a:p>
          <a:p>
            <a:pPr marL="0" indent="0">
              <a:spcBef>
                <a:spcPts val="750"/>
              </a:spcBef>
              <a:buClr>
                <a:schemeClr val="dk1"/>
              </a:buClr>
              <a:buSzPts val="3200"/>
              <a:buNone/>
            </a:pPr>
            <a:endParaRPr sz="2400" dirty="0"/>
          </a:p>
          <a:p>
            <a:pPr marL="0" indent="0">
              <a:spcBef>
                <a:spcPts val="750"/>
              </a:spcBef>
              <a:buClr>
                <a:schemeClr val="dk1"/>
              </a:buClr>
              <a:buSzPts val="3200"/>
              <a:buNone/>
            </a:pPr>
            <a:endParaRPr sz="2400" dirty="0">
              <a:solidFill>
                <a:schemeClr val="lt1"/>
              </a:solidFill>
              <a:latin typeface="Palatino"/>
              <a:ea typeface="Palatino"/>
              <a:cs typeface="Palatino"/>
              <a:sym typeface="Palatin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47"/>
        <p:cNvGrpSpPr/>
        <p:nvPr/>
      </p:nvGrpSpPr>
      <p:grpSpPr>
        <a:xfrm>
          <a:off x="0" y="0"/>
          <a:ext cx="0" cy="0"/>
          <a:chOff x="0" y="0"/>
          <a:chExt cx="0" cy="0"/>
        </a:xfrm>
      </p:grpSpPr>
      <p:sp>
        <p:nvSpPr>
          <p:cNvPr id="148" name="Google Shape;148;p9"/>
          <p:cNvSpPr txBox="1">
            <a:spLocks noGrp="1"/>
          </p:cNvSpPr>
          <p:nvPr>
            <p:ph type="title"/>
          </p:nvPr>
        </p:nvSpPr>
        <p:spPr>
          <a:xfrm>
            <a:off x="628650" y="273844"/>
            <a:ext cx="7886700" cy="994172"/>
          </a:xfrm>
          <a:prstGeom prst="rect">
            <a:avLst/>
          </a:prstGeom>
          <a:noFill/>
          <a:ln>
            <a:noFill/>
          </a:ln>
        </p:spPr>
        <p:txBody>
          <a:bodyPr spcFirstLastPara="1" wrap="square" lIns="68569" tIns="34275" rIns="68569" bIns="34275" anchor="ctr" anchorCtr="0">
            <a:normAutofit/>
          </a:bodyPr>
          <a:lstStyle/>
          <a:p>
            <a:pPr>
              <a:lnSpc>
                <a:spcPct val="90000"/>
              </a:lnSpc>
              <a:buClr>
                <a:schemeClr val="dk1"/>
              </a:buClr>
              <a:buSzPts val="4400"/>
            </a:pPr>
            <a:endParaRPr/>
          </a:p>
        </p:txBody>
      </p:sp>
      <p:pic>
        <p:nvPicPr>
          <p:cNvPr id="3" name="Picture 2" descr="Graphical user interface&#10;&#10;Description automatically generated with medium confidence">
            <a:extLst>
              <a:ext uri="{FF2B5EF4-FFF2-40B4-BE49-F238E27FC236}">
                <a16:creationId xmlns:a16="http://schemas.microsoft.com/office/drawing/2014/main" id="{B7BBD078-2E95-F5B0-C1DC-1AC4FB52A762}"/>
              </a:ext>
            </a:extLst>
          </p:cNvPr>
          <p:cNvPicPr>
            <a:picLocks noChangeAspect="1"/>
          </p:cNvPicPr>
          <p:nvPr/>
        </p:nvPicPr>
        <p:blipFill>
          <a:blip r:embed="rId4"/>
          <a:stretch>
            <a:fillRect/>
          </a:stretch>
        </p:blipFill>
        <p:spPr>
          <a:xfrm>
            <a:off x="1947586" y="0"/>
            <a:ext cx="5248828" cy="51435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Donut 4">
            <a:extLst>
              <a:ext uri="{FF2B5EF4-FFF2-40B4-BE49-F238E27FC236}">
                <a16:creationId xmlns:a16="http://schemas.microsoft.com/office/drawing/2014/main" id="{B473E483-6A57-F747-B7EA-DF46BB6B0D8E}"/>
              </a:ext>
            </a:extLst>
          </p:cNvPr>
          <p:cNvSpPr/>
          <p:nvPr/>
        </p:nvSpPr>
        <p:spPr>
          <a:xfrm>
            <a:off x="3818238" y="1767016"/>
            <a:ext cx="914400" cy="914400"/>
          </a:xfrm>
          <a:prstGeom prst="donut">
            <a:avLst>
              <a:gd name="adj" fmla="val 65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a:extLst>
              <a:ext uri="{FF2B5EF4-FFF2-40B4-BE49-F238E27FC236}">
                <a16:creationId xmlns:a16="http://schemas.microsoft.com/office/drawing/2014/main" id="{0196BBCE-11EF-3766-23DA-C1C05D2C2911}"/>
              </a:ext>
            </a:extLst>
          </p:cNvPr>
          <p:cNvPicPr>
            <a:picLocks noChangeAspect="1"/>
          </p:cNvPicPr>
          <p:nvPr/>
        </p:nvPicPr>
        <p:blipFill>
          <a:blip r:embed="rId2"/>
          <a:stretch>
            <a:fillRect/>
          </a:stretch>
        </p:blipFill>
        <p:spPr>
          <a:xfrm>
            <a:off x="2584738" y="0"/>
            <a:ext cx="3974523" cy="5143500"/>
          </a:xfrm>
          <a:prstGeom prst="rect">
            <a:avLst/>
          </a:prstGeom>
        </p:spPr>
      </p:pic>
    </p:spTree>
    <p:extLst>
      <p:ext uri="{BB962C8B-B14F-4D97-AF65-F5344CB8AC3E}">
        <p14:creationId xmlns:p14="http://schemas.microsoft.com/office/powerpoint/2010/main" val="18973495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Calendar&#10;&#10;Description automatically generated">
            <a:extLst>
              <a:ext uri="{FF2B5EF4-FFF2-40B4-BE49-F238E27FC236}">
                <a16:creationId xmlns:a16="http://schemas.microsoft.com/office/drawing/2014/main" id="{661397D4-8752-7CEC-BDC7-67AF3CAE1EC1}"/>
              </a:ext>
            </a:extLst>
          </p:cNvPr>
          <p:cNvPicPr>
            <a:picLocks noChangeAspect="1"/>
          </p:cNvPicPr>
          <p:nvPr/>
        </p:nvPicPr>
        <p:blipFill>
          <a:blip r:embed="rId2"/>
          <a:stretch>
            <a:fillRect/>
          </a:stretch>
        </p:blipFill>
        <p:spPr>
          <a:xfrm>
            <a:off x="4999308" y="154004"/>
            <a:ext cx="3679742" cy="4835491"/>
          </a:xfrm>
          <a:prstGeom prst="rect">
            <a:avLst/>
          </a:prstGeom>
        </p:spPr>
      </p:pic>
      <p:pic>
        <p:nvPicPr>
          <p:cNvPr id="3" name="Picture 2" descr="A picture containing text, clipart&#10;&#10;Description automatically generated">
            <a:extLst>
              <a:ext uri="{FF2B5EF4-FFF2-40B4-BE49-F238E27FC236}">
                <a16:creationId xmlns:a16="http://schemas.microsoft.com/office/drawing/2014/main" id="{8D72BBBA-893B-FE99-65F3-C4EE6FBC2C9F}"/>
              </a:ext>
            </a:extLst>
          </p:cNvPr>
          <p:cNvPicPr>
            <a:picLocks noChangeAspect="1"/>
          </p:cNvPicPr>
          <p:nvPr/>
        </p:nvPicPr>
        <p:blipFill>
          <a:blip r:embed="rId3"/>
          <a:stretch>
            <a:fillRect/>
          </a:stretch>
        </p:blipFill>
        <p:spPr>
          <a:xfrm>
            <a:off x="190159" y="1996351"/>
            <a:ext cx="4542618" cy="1150797"/>
          </a:xfrm>
          <a:prstGeom prst="rect">
            <a:avLst/>
          </a:prstGeom>
        </p:spPr>
      </p:pic>
    </p:spTree>
    <p:extLst>
      <p:ext uri="{BB962C8B-B14F-4D97-AF65-F5344CB8AC3E}">
        <p14:creationId xmlns:p14="http://schemas.microsoft.com/office/powerpoint/2010/main" val="12152153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477F9-D558-74E8-12BA-519F25EB2D8C}"/>
              </a:ext>
            </a:extLst>
          </p:cNvPr>
          <p:cNvSpPr>
            <a:spLocks noGrp="1"/>
          </p:cNvSpPr>
          <p:nvPr>
            <p:ph type="title"/>
          </p:nvPr>
        </p:nvSpPr>
        <p:spPr/>
        <p:txBody>
          <a:bodyPr/>
          <a:lstStyle/>
          <a:p>
            <a:endParaRPr lang="en-US"/>
          </a:p>
        </p:txBody>
      </p:sp>
      <p:pic>
        <p:nvPicPr>
          <p:cNvPr id="4" name="Picture 3" descr="A picture containing graphical user interface&#10;&#10;Description automatically generated">
            <a:extLst>
              <a:ext uri="{FF2B5EF4-FFF2-40B4-BE49-F238E27FC236}">
                <a16:creationId xmlns:a16="http://schemas.microsoft.com/office/drawing/2014/main" id="{865422D3-5AC1-ECB1-A9CC-645CA4C2263D}"/>
              </a:ext>
            </a:extLst>
          </p:cNvPr>
          <p:cNvPicPr>
            <a:picLocks noChangeAspect="1"/>
          </p:cNvPicPr>
          <p:nvPr/>
        </p:nvPicPr>
        <p:blipFill>
          <a:blip r:embed="rId3"/>
          <a:stretch>
            <a:fillRect/>
          </a:stretch>
        </p:blipFill>
        <p:spPr>
          <a:xfrm>
            <a:off x="1964581" y="0"/>
            <a:ext cx="5214838" cy="5143500"/>
          </a:xfrm>
          <a:prstGeom prst="rect">
            <a:avLst/>
          </a:prstGeom>
        </p:spPr>
      </p:pic>
    </p:spTree>
    <p:extLst>
      <p:ext uri="{BB962C8B-B14F-4D97-AF65-F5344CB8AC3E}">
        <p14:creationId xmlns:p14="http://schemas.microsoft.com/office/powerpoint/2010/main" val="31449164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3"/>
        <p:cNvGrpSpPr/>
        <p:nvPr/>
      </p:nvGrpSpPr>
      <p:grpSpPr>
        <a:xfrm>
          <a:off x="0" y="0"/>
          <a:ext cx="0" cy="0"/>
          <a:chOff x="0" y="0"/>
          <a:chExt cx="0" cy="0"/>
        </a:xfrm>
      </p:grpSpPr>
      <p:sp>
        <p:nvSpPr>
          <p:cNvPr id="95" name="Google Shape;95;p11"/>
          <p:cNvSpPr txBox="1">
            <a:spLocks noGrp="1"/>
          </p:cNvSpPr>
          <p:nvPr>
            <p:ph type="body" idx="1"/>
          </p:nvPr>
        </p:nvSpPr>
        <p:spPr>
          <a:xfrm>
            <a:off x="628650" y="889687"/>
            <a:ext cx="7886700" cy="3743036"/>
          </a:xfrm>
          <a:prstGeom prst="rect">
            <a:avLst/>
          </a:prstGeom>
          <a:noFill/>
          <a:ln>
            <a:noFill/>
          </a:ln>
        </p:spPr>
        <p:txBody>
          <a:bodyPr spcFirstLastPara="1" wrap="square" lIns="68569" tIns="34275" rIns="68569" bIns="34275" anchor="t" anchorCtr="0">
            <a:normAutofit/>
          </a:bodyPr>
          <a:lstStyle/>
          <a:p>
            <a:pPr marL="0" indent="0">
              <a:spcBef>
                <a:spcPts val="0"/>
              </a:spcBef>
              <a:buClr>
                <a:schemeClr val="lt1"/>
              </a:buClr>
              <a:buSzPts val="3200"/>
              <a:buNone/>
            </a:pPr>
            <a:r>
              <a:rPr lang="en-US" sz="2400" dirty="0">
                <a:solidFill>
                  <a:schemeClr val="lt1"/>
                </a:solidFill>
                <a:latin typeface="Palatino"/>
                <a:ea typeface="Palatino"/>
                <a:cs typeface="Palatino"/>
                <a:sym typeface="Palatino"/>
              </a:rPr>
              <a:t>“The purpose of missionary care is to help missionaries remain whole throughout each stage of the missionary career life cycle. It involves supportive relationships and services which promote the missionary’s ongoing adjustment and growth.”</a:t>
            </a:r>
          </a:p>
          <a:p>
            <a:pPr marL="0" indent="0">
              <a:spcBef>
                <a:spcPts val="0"/>
              </a:spcBef>
              <a:buClr>
                <a:schemeClr val="lt1"/>
              </a:buClr>
              <a:buSzPts val="3200"/>
              <a:buNone/>
            </a:pPr>
            <a:r>
              <a:rPr lang="en-US" sz="2400" dirty="0">
                <a:solidFill>
                  <a:schemeClr val="lt1"/>
                </a:solidFill>
                <a:latin typeface="Palatino"/>
                <a:ea typeface="Palatino"/>
                <a:cs typeface="Palatino"/>
                <a:sym typeface="Palatino"/>
              </a:rPr>
              <a:t>				</a:t>
            </a:r>
            <a:r>
              <a:rPr lang="en-US" sz="2400" dirty="0">
                <a:solidFill>
                  <a:srgbClr val="E4CC13"/>
                </a:solidFill>
                <a:latin typeface="Palatino"/>
                <a:ea typeface="Palatino"/>
                <a:cs typeface="Palatino"/>
                <a:sym typeface="Palatino"/>
              </a:rPr>
              <a:t>John Powell, </a:t>
            </a:r>
            <a:r>
              <a:rPr lang="en-US" sz="2400" i="1" dirty="0">
                <a:solidFill>
                  <a:srgbClr val="E4CC13"/>
                </a:solidFill>
                <a:latin typeface="Palatino"/>
                <a:ea typeface="Palatino"/>
                <a:cs typeface="Palatino"/>
                <a:sym typeface="Palatino"/>
              </a:rPr>
              <a:t>Missionary Care</a:t>
            </a:r>
            <a:endParaRPr sz="2400" i="1" dirty="0">
              <a:solidFill>
                <a:schemeClr val="lt1"/>
              </a:solidFill>
              <a:latin typeface="Palatino"/>
              <a:ea typeface="Palatino"/>
              <a:cs typeface="Palatino"/>
              <a:sym typeface="Palatino"/>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3"/>
        <p:cNvGrpSpPr/>
        <p:nvPr/>
      </p:nvGrpSpPr>
      <p:grpSpPr>
        <a:xfrm>
          <a:off x="0" y="0"/>
          <a:ext cx="0" cy="0"/>
          <a:chOff x="0" y="0"/>
          <a:chExt cx="0" cy="0"/>
        </a:xfrm>
      </p:grpSpPr>
      <p:sp>
        <p:nvSpPr>
          <p:cNvPr id="94" name="Google Shape;94;p11"/>
          <p:cNvSpPr txBox="1">
            <a:spLocks noGrp="1"/>
          </p:cNvSpPr>
          <p:nvPr>
            <p:ph type="title"/>
          </p:nvPr>
        </p:nvSpPr>
        <p:spPr>
          <a:xfrm>
            <a:off x="628650" y="273844"/>
            <a:ext cx="7886700" cy="994172"/>
          </a:xfrm>
          <a:prstGeom prst="rect">
            <a:avLst/>
          </a:prstGeom>
          <a:noFill/>
          <a:ln>
            <a:noFill/>
          </a:ln>
        </p:spPr>
        <p:txBody>
          <a:bodyPr spcFirstLastPara="1" wrap="square" lIns="68569" tIns="34275" rIns="68569" bIns="34275" anchor="ctr" anchorCtr="0">
            <a:normAutofit/>
          </a:bodyPr>
          <a:lstStyle/>
          <a:p>
            <a:pPr>
              <a:lnSpc>
                <a:spcPct val="90000"/>
              </a:lnSpc>
              <a:buClr>
                <a:srgbClr val="E4CC13"/>
              </a:buClr>
              <a:buSzPts val="4400"/>
            </a:pPr>
            <a:r>
              <a:rPr lang="en-US" dirty="0">
                <a:solidFill>
                  <a:srgbClr val="E4CC13"/>
                </a:solidFill>
                <a:latin typeface="Palatino"/>
                <a:ea typeface="Palatino"/>
                <a:cs typeface="Palatino"/>
                <a:sym typeface="Palatino"/>
              </a:rPr>
              <a:t>Member care from the local church:</a:t>
            </a:r>
            <a:endParaRPr dirty="0">
              <a:solidFill>
                <a:srgbClr val="E4CC13"/>
              </a:solidFill>
              <a:latin typeface="Palatino"/>
              <a:ea typeface="Palatino"/>
              <a:cs typeface="Palatino"/>
              <a:sym typeface="Palatino"/>
            </a:endParaRPr>
          </a:p>
        </p:txBody>
      </p:sp>
      <p:sp>
        <p:nvSpPr>
          <p:cNvPr id="95" name="Google Shape;95;p11"/>
          <p:cNvSpPr txBox="1">
            <a:spLocks noGrp="1"/>
          </p:cNvSpPr>
          <p:nvPr>
            <p:ph type="body" idx="1"/>
          </p:nvPr>
        </p:nvSpPr>
        <p:spPr>
          <a:xfrm>
            <a:off x="628650" y="1369219"/>
            <a:ext cx="7886700" cy="3263504"/>
          </a:xfrm>
          <a:prstGeom prst="rect">
            <a:avLst/>
          </a:prstGeom>
          <a:noFill/>
          <a:ln>
            <a:noFill/>
          </a:ln>
        </p:spPr>
        <p:txBody>
          <a:bodyPr spcFirstLastPara="1" wrap="square" lIns="68569" tIns="34275" rIns="68569" bIns="34275" anchor="t" anchorCtr="0">
            <a:normAutofit/>
          </a:bodyPr>
          <a:lstStyle/>
          <a:p>
            <a:pPr marL="0" indent="0">
              <a:spcBef>
                <a:spcPts val="0"/>
              </a:spcBef>
              <a:buClr>
                <a:schemeClr val="lt1"/>
              </a:buClr>
              <a:buSzPts val="3200"/>
              <a:buNone/>
            </a:pPr>
            <a:r>
              <a:rPr lang="en-US" sz="2400" b="1" dirty="0">
                <a:solidFill>
                  <a:schemeClr val="lt1"/>
                </a:solidFill>
                <a:latin typeface="Palatino"/>
                <a:ea typeface="Palatino"/>
                <a:cs typeface="Palatino"/>
                <a:sym typeface="Palatino"/>
              </a:rPr>
              <a:t>Proactive care:</a:t>
            </a:r>
            <a:r>
              <a:rPr lang="en-US" sz="2400" dirty="0">
                <a:solidFill>
                  <a:schemeClr val="lt1"/>
                </a:solidFill>
                <a:latin typeface="Palatino"/>
                <a:ea typeface="Palatino"/>
                <a:cs typeface="Palatino"/>
                <a:sym typeface="Palatino"/>
              </a:rPr>
              <a:t> his includes all the front end and ongoing care provided by the local church.</a:t>
            </a:r>
            <a:br>
              <a:rPr lang="en-US" sz="2400" dirty="0">
                <a:solidFill>
                  <a:schemeClr val="lt1"/>
                </a:solidFill>
                <a:latin typeface="Palatino"/>
                <a:ea typeface="Palatino"/>
                <a:cs typeface="Palatino"/>
                <a:sym typeface="Palatino"/>
              </a:rPr>
            </a:br>
            <a:endParaRPr sz="2400" dirty="0">
              <a:solidFill>
                <a:schemeClr val="lt1"/>
              </a:solidFill>
              <a:latin typeface="Palatino"/>
              <a:ea typeface="Palatino"/>
              <a:cs typeface="Palatino"/>
              <a:sym typeface="Palatino"/>
            </a:endParaRPr>
          </a:p>
          <a:p>
            <a:pPr marL="0" indent="0">
              <a:spcBef>
                <a:spcPts val="750"/>
              </a:spcBef>
              <a:buClr>
                <a:schemeClr val="lt1"/>
              </a:buClr>
              <a:buSzPts val="3200"/>
              <a:buNone/>
            </a:pPr>
            <a:r>
              <a:rPr lang="en-US" sz="2400" b="1" dirty="0">
                <a:solidFill>
                  <a:schemeClr val="lt1"/>
                </a:solidFill>
                <a:latin typeface="Palatino"/>
                <a:ea typeface="Palatino"/>
                <a:cs typeface="Palatino"/>
                <a:sym typeface="Palatino"/>
              </a:rPr>
              <a:t>Reactive or crisis care: </a:t>
            </a:r>
            <a:r>
              <a:rPr lang="en-US" sz="2400" dirty="0">
                <a:solidFill>
                  <a:schemeClr val="lt1"/>
                </a:solidFill>
                <a:latin typeface="Palatino"/>
                <a:ea typeface="Palatino"/>
                <a:cs typeface="Palatino"/>
                <a:sym typeface="Palatino"/>
              </a:rPr>
              <a:t>this includes responding to specific care needs that arise on the field. These may be requested by the missionary and arise out of crises. </a:t>
            </a:r>
            <a:endParaRPr sz="2400" dirty="0">
              <a:solidFill>
                <a:schemeClr val="lt1"/>
              </a:solidFill>
              <a:latin typeface="Palatino"/>
              <a:ea typeface="Palatino"/>
              <a:cs typeface="Palatino"/>
              <a:sym typeface="Palatino"/>
            </a:endParaRPr>
          </a:p>
        </p:txBody>
      </p:sp>
    </p:spTree>
    <p:extLst>
      <p:ext uri="{BB962C8B-B14F-4D97-AF65-F5344CB8AC3E}">
        <p14:creationId xmlns:p14="http://schemas.microsoft.com/office/powerpoint/2010/main" val="86826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9"/>
        <p:cNvGrpSpPr/>
        <p:nvPr/>
      </p:nvGrpSpPr>
      <p:grpSpPr>
        <a:xfrm>
          <a:off x="0" y="0"/>
          <a:ext cx="0" cy="0"/>
          <a:chOff x="0" y="0"/>
          <a:chExt cx="0" cy="0"/>
        </a:xfrm>
      </p:grpSpPr>
      <p:sp>
        <p:nvSpPr>
          <p:cNvPr id="100" name="Google Shape;100;p12"/>
          <p:cNvSpPr txBox="1">
            <a:spLocks noGrp="1"/>
          </p:cNvSpPr>
          <p:nvPr>
            <p:ph type="title"/>
          </p:nvPr>
        </p:nvSpPr>
        <p:spPr>
          <a:xfrm>
            <a:off x="628650" y="273844"/>
            <a:ext cx="7886700" cy="994172"/>
          </a:xfrm>
          <a:prstGeom prst="rect">
            <a:avLst/>
          </a:prstGeom>
          <a:noFill/>
          <a:ln>
            <a:noFill/>
          </a:ln>
        </p:spPr>
        <p:txBody>
          <a:bodyPr spcFirstLastPara="1" wrap="square" lIns="68569" tIns="34275" rIns="68569" bIns="34275" anchor="ctr" anchorCtr="0">
            <a:normAutofit/>
          </a:bodyPr>
          <a:lstStyle/>
          <a:p>
            <a:pPr>
              <a:lnSpc>
                <a:spcPct val="90000"/>
              </a:lnSpc>
              <a:buClr>
                <a:srgbClr val="E4CC13"/>
              </a:buClr>
              <a:buSzPts val="4400"/>
            </a:pPr>
            <a:r>
              <a:rPr lang="en-US">
                <a:solidFill>
                  <a:srgbClr val="E4CC13"/>
                </a:solidFill>
                <a:latin typeface="Palatino"/>
                <a:ea typeface="Palatino"/>
                <a:cs typeface="Palatino"/>
                <a:sym typeface="Palatino"/>
              </a:rPr>
              <a:t>Member care from the local church:</a:t>
            </a:r>
            <a:endParaRPr>
              <a:solidFill>
                <a:srgbClr val="E4CC13"/>
              </a:solidFill>
              <a:latin typeface="Palatino"/>
              <a:ea typeface="Palatino"/>
              <a:cs typeface="Palatino"/>
              <a:sym typeface="Palatino"/>
            </a:endParaRPr>
          </a:p>
        </p:txBody>
      </p:sp>
      <p:sp>
        <p:nvSpPr>
          <p:cNvPr id="101" name="Google Shape;101;p12"/>
          <p:cNvSpPr txBox="1">
            <a:spLocks noGrp="1"/>
          </p:cNvSpPr>
          <p:nvPr>
            <p:ph type="body" idx="1"/>
          </p:nvPr>
        </p:nvSpPr>
        <p:spPr>
          <a:xfrm>
            <a:off x="628650" y="1369219"/>
            <a:ext cx="7886700" cy="3263504"/>
          </a:xfrm>
          <a:prstGeom prst="rect">
            <a:avLst/>
          </a:prstGeom>
          <a:noFill/>
          <a:ln>
            <a:noFill/>
          </a:ln>
        </p:spPr>
        <p:txBody>
          <a:bodyPr spcFirstLastPara="1" wrap="square" lIns="68569" tIns="34275" rIns="68569" bIns="34275" anchor="t" anchorCtr="0">
            <a:normAutofit/>
          </a:bodyPr>
          <a:lstStyle/>
          <a:p>
            <a:pPr marL="0" indent="0">
              <a:spcBef>
                <a:spcPts val="0"/>
              </a:spcBef>
              <a:buClr>
                <a:schemeClr val="lt1"/>
              </a:buClr>
              <a:buSzPts val="3200"/>
              <a:buNone/>
            </a:pPr>
            <a:r>
              <a:rPr lang="en-US" sz="2400" b="1" dirty="0">
                <a:solidFill>
                  <a:schemeClr val="lt1"/>
                </a:solidFill>
                <a:latin typeface="Palatino"/>
                <a:ea typeface="Palatino"/>
                <a:cs typeface="Palatino"/>
                <a:sym typeface="Palatino"/>
              </a:rPr>
              <a:t>Examples of proactive care </a:t>
            </a:r>
            <a:r>
              <a:rPr lang="en-US" sz="2400" dirty="0">
                <a:solidFill>
                  <a:schemeClr val="lt1"/>
                </a:solidFill>
                <a:latin typeface="Palatino"/>
                <a:ea typeface="Palatino"/>
                <a:cs typeface="Palatino"/>
                <a:sym typeface="Palatino"/>
              </a:rPr>
              <a:t>:</a:t>
            </a:r>
            <a:endParaRPr dirty="0"/>
          </a:p>
          <a:p>
            <a:pPr marL="685800" lvl="1" indent="-342900">
              <a:spcBef>
                <a:spcPts val="375"/>
              </a:spcBef>
              <a:buClr>
                <a:schemeClr val="lt1"/>
              </a:buClr>
              <a:buSzPts val="2800"/>
              <a:buFont typeface="Arial" panose="020B0604020202020204" pitchFamily="34" charset="0"/>
              <a:buChar char="•"/>
            </a:pPr>
            <a:r>
              <a:rPr lang="en-US" sz="2100" dirty="0">
                <a:solidFill>
                  <a:schemeClr val="lt1"/>
                </a:solidFill>
                <a:latin typeface="Palatino"/>
                <a:ea typeface="Palatino"/>
                <a:cs typeface="Palatino"/>
                <a:sym typeface="Palatino"/>
              </a:rPr>
              <a:t>Pre-field education/development</a:t>
            </a:r>
            <a:endParaRPr lang="en-US" dirty="0">
              <a:ea typeface="Palatino"/>
            </a:endParaRPr>
          </a:p>
          <a:p>
            <a:pPr marL="685800" lvl="1" indent="-342900">
              <a:spcBef>
                <a:spcPts val="375"/>
              </a:spcBef>
              <a:buClr>
                <a:schemeClr val="lt1"/>
              </a:buClr>
              <a:buSzPts val="2800"/>
              <a:buFont typeface="Arial" panose="020B0604020202020204" pitchFamily="34" charset="0"/>
              <a:buChar char="•"/>
            </a:pPr>
            <a:r>
              <a:rPr lang="en-US" sz="2100" dirty="0">
                <a:solidFill>
                  <a:schemeClr val="lt1"/>
                </a:solidFill>
                <a:latin typeface="Palatino"/>
                <a:ea typeface="Palatino"/>
                <a:cs typeface="Palatino"/>
                <a:sym typeface="Palatino"/>
              </a:rPr>
              <a:t>Maintain ongoing relationships</a:t>
            </a:r>
            <a:endParaRPr lang="en-US" dirty="0">
              <a:ea typeface="Palatino"/>
            </a:endParaRPr>
          </a:p>
          <a:p>
            <a:pPr marL="685800" lvl="1" indent="-342900">
              <a:spcBef>
                <a:spcPts val="375"/>
              </a:spcBef>
              <a:buClr>
                <a:schemeClr val="lt1"/>
              </a:buClr>
              <a:buSzPts val="2800"/>
              <a:buFont typeface="Arial" panose="020B0604020202020204" pitchFamily="34" charset="0"/>
              <a:buChar char="•"/>
            </a:pPr>
            <a:r>
              <a:rPr lang="en-US" sz="2100" dirty="0">
                <a:solidFill>
                  <a:schemeClr val="lt1"/>
                </a:solidFill>
                <a:latin typeface="Palatino"/>
                <a:ea typeface="Palatino"/>
                <a:cs typeface="Palatino"/>
                <a:sym typeface="Palatino"/>
              </a:rPr>
              <a:t>Advocate/Barnabas teams</a:t>
            </a:r>
            <a:endParaRPr lang="en-US" dirty="0">
              <a:ea typeface="Palatino"/>
            </a:endParaRPr>
          </a:p>
          <a:p>
            <a:pPr marL="685800" lvl="1" indent="-342900">
              <a:spcBef>
                <a:spcPts val="375"/>
              </a:spcBef>
              <a:buClr>
                <a:schemeClr val="lt1"/>
              </a:buClr>
              <a:buSzPts val="2800"/>
              <a:buFont typeface="Arial" panose="020B0604020202020204" pitchFamily="34" charset="0"/>
              <a:buChar char="•"/>
            </a:pPr>
            <a:r>
              <a:rPr lang="en-US" sz="2100" dirty="0">
                <a:solidFill>
                  <a:schemeClr val="lt1"/>
                </a:solidFill>
                <a:latin typeface="Palatino"/>
                <a:ea typeface="Palatino"/>
                <a:cs typeface="Palatino"/>
                <a:sym typeface="Palatino"/>
              </a:rPr>
              <a:t>Regular video calls/text/emails</a:t>
            </a:r>
            <a:endParaRPr lang="en-US" dirty="0">
              <a:ea typeface="Palatino"/>
            </a:endParaRPr>
          </a:p>
          <a:p>
            <a:pPr marL="685800" lvl="1" indent="-342900">
              <a:spcBef>
                <a:spcPts val="375"/>
              </a:spcBef>
              <a:buClr>
                <a:schemeClr val="lt1"/>
              </a:buClr>
              <a:buSzPts val="2800"/>
              <a:buFont typeface="Arial" panose="020B0604020202020204" pitchFamily="34" charset="0"/>
              <a:buChar char="•"/>
            </a:pPr>
            <a:r>
              <a:rPr lang="en-US" sz="2100" dirty="0">
                <a:solidFill>
                  <a:schemeClr val="lt1"/>
                </a:solidFill>
                <a:latin typeface="Palatino"/>
                <a:ea typeface="Palatino"/>
                <a:cs typeface="Palatino"/>
                <a:sym typeface="Palatino"/>
              </a:rPr>
              <a:t>Care packages/mail</a:t>
            </a:r>
            <a:endParaRPr lang="en-US" dirty="0">
              <a:ea typeface="Palatino"/>
            </a:endParaRPr>
          </a:p>
          <a:p>
            <a:pPr marL="685800" lvl="1" indent="-342900">
              <a:spcBef>
                <a:spcPts val="375"/>
              </a:spcBef>
              <a:buClr>
                <a:schemeClr val="lt1"/>
              </a:buClr>
              <a:buSzPts val="2800"/>
              <a:buFont typeface="Arial" panose="020B0604020202020204" pitchFamily="34" charset="0"/>
              <a:buChar char="•"/>
            </a:pPr>
            <a:r>
              <a:rPr lang="en-US" sz="2100" dirty="0">
                <a:solidFill>
                  <a:schemeClr val="lt1"/>
                </a:solidFill>
                <a:latin typeface="Palatino"/>
                <a:ea typeface="Palatino"/>
                <a:cs typeface="Palatino"/>
                <a:sym typeface="Palatino"/>
              </a:rPr>
              <a:t>Sending short-term or care teams</a:t>
            </a:r>
            <a:endParaRPr lang="en-US" dirty="0">
              <a:ea typeface="Palatino"/>
            </a:endParaRPr>
          </a:p>
          <a:p>
            <a:pPr marL="685800" lvl="1" indent="-342900">
              <a:spcBef>
                <a:spcPts val="375"/>
              </a:spcBef>
              <a:buClr>
                <a:schemeClr val="lt1"/>
              </a:buClr>
              <a:buSzPts val="2800"/>
              <a:buFont typeface="Arial" panose="020B0604020202020204" pitchFamily="34" charset="0"/>
              <a:buChar char="•"/>
            </a:pPr>
            <a:r>
              <a:rPr lang="en-US" sz="2100" dirty="0">
                <a:solidFill>
                  <a:schemeClr val="lt1"/>
                </a:solidFill>
                <a:latin typeface="Palatino"/>
                <a:ea typeface="Palatino"/>
                <a:cs typeface="Palatino"/>
                <a:sym typeface="Palatino"/>
              </a:rPr>
              <a:t>Organized accountability from the local church</a:t>
            </a:r>
            <a:endParaRPr lang="en-US" dirty="0">
              <a:ea typeface="Palatino"/>
            </a:endParaRPr>
          </a:p>
          <a:p>
            <a:pPr marL="685800" lvl="1" indent="-342900">
              <a:spcBef>
                <a:spcPts val="375"/>
              </a:spcBef>
              <a:buClr>
                <a:schemeClr val="lt1"/>
              </a:buClr>
              <a:buSzPts val="2800"/>
              <a:buFont typeface="Arial" panose="020B0604020202020204" pitchFamily="34" charset="0"/>
              <a:buChar char="•"/>
            </a:pPr>
            <a:r>
              <a:rPr lang="en-US" sz="2100" dirty="0">
                <a:solidFill>
                  <a:schemeClr val="lt1"/>
                </a:solidFill>
                <a:latin typeface="Palatino"/>
                <a:ea typeface="Palatino"/>
                <a:cs typeface="Palatino"/>
                <a:sym typeface="Palatino"/>
              </a:rPr>
              <a:t>Ongoing education/development</a:t>
            </a:r>
            <a:endParaRP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5"/>
        <p:cNvGrpSpPr/>
        <p:nvPr/>
      </p:nvGrpSpPr>
      <p:grpSpPr>
        <a:xfrm>
          <a:off x="0" y="0"/>
          <a:ext cx="0" cy="0"/>
          <a:chOff x="0" y="0"/>
          <a:chExt cx="0" cy="0"/>
        </a:xfrm>
      </p:grpSpPr>
      <p:sp>
        <p:nvSpPr>
          <p:cNvPr id="106" name="Google Shape;106;p13"/>
          <p:cNvSpPr txBox="1">
            <a:spLocks noGrp="1"/>
          </p:cNvSpPr>
          <p:nvPr>
            <p:ph type="title"/>
          </p:nvPr>
        </p:nvSpPr>
        <p:spPr>
          <a:xfrm>
            <a:off x="628650" y="273844"/>
            <a:ext cx="7886700" cy="994172"/>
          </a:xfrm>
          <a:prstGeom prst="rect">
            <a:avLst/>
          </a:prstGeom>
          <a:noFill/>
          <a:ln>
            <a:noFill/>
          </a:ln>
        </p:spPr>
        <p:txBody>
          <a:bodyPr spcFirstLastPara="1" wrap="square" lIns="68569" tIns="34275" rIns="68569" bIns="34275" anchor="ctr" anchorCtr="0">
            <a:normAutofit/>
          </a:bodyPr>
          <a:lstStyle/>
          <a:p>
            <a:pPr>
              <a:lnSpc>
                <a:spcPct val="90000"/>
              </a:lnSpc>
              <a:buClr>
                <a:srgbClr val="E4CC13"/>
              </a:buClr>
              <a:buSzPts val="4400"/>
            </a:pPr>
            <a:r>
              <a:rPr lang="en-US">
                <a:solidFill>
                  <a:srgbClr val="E4CC13"/>
                </a:solidFill>
                <a:latin typeface="Palatino"/>
                <a:ea typeface="Palatino"/>
                <a:cs typeface="Palatino"/>
                <a:sym typeface="Palatino"/>
              </a:rPr>
              <a:t>Member care from the local church:</a:t>
            </a:r>
            <a:endParaRPr>
              <a:solidFill>
                <a:srgbClr val="E4CC13"/>
              </a:solidFill>
              <a:latin typeface="Palatino"/>
              <a:ea typeface="Palatino"/>
              <a:cs typeface="Palatino"/>
              <a:sym typeface="Palatino"/>
            </a:endParaRPr>
          </a:p>
        </p:txBody>
      </p:sp>
      <p:sp>
        <p:nvSpPr>
          <p:cNvPr id="107" name="Google Shape;107;p13"/>
          <p:cNvSpPr txBox="1">
            <a:spLocks noGrp="1"/>
          </p:cNvSpPr>
          <p:nvPr>
            <p:ph type="body" idx="1"/>
          </p:nvPr>
        </p:nvSpPr>
        <p:spPr>
          <a:xfrm>
            <a:off x="628650" y="1369219"/>
            <a:ext cx="7886700" cy="3422357"/>
          </a:xfrm>
          <a:prstGeom prst="rect">
            <a:avLst/>
          </a:prstGeom>
          <a:noFill/>
          <a:ln>
            <a:noFill/>
          </a:ln>
        </p:spPr>
        <p:txBody>
          <a:bodyPr spcFirstLastPara="1" wrap="square" lIns="68569" tIns="34275" rIns="68569" bIns="34275" anchor="t" anchorCtr="0">
            <a:normAutofit/>
          </a:bodyPr>
          <a:lstStyle/>
          <a:p>
            <a:pPr marL="0" indent="0">
              <a:spcBef>
                <a:spcPts val="0"/>
              </a:spcBef>
              <a:buClr>
                <a:schemeClr val="lt1"/>
              </a:buClr>
              <a:buSzPts val="3200"/>
              <a:buNone/>
            </a:pPr>
            <a:r>
              <a:rPr lang="en-US" sz="2400" b="1" dirty="0">
                <a:solidFill>
                  <a:schemeClr val="lt1"/>
                </a:solidFill>
                <a:latin typeface="Palatino"/>
                <a:ea typeface="Palatino"/>
                <a:cs typeface="Palatino"/>
                <a:sym typeface="Palatino"/>
              </a:rPr>
              <a:t>Examples of reactive/crisis care:</a:t>
            </a:r>
            <a:endParaRPr dirty="0"/>
          </a:p>
          <a:p>
            <a:pPr marL="685800" lvl="1" indent="-342900">
              <a:spcBef>
                <a:spcPts val="375"/>
              </a:spcBef>
              <a:buClr>
                <a:schemeClr val="lt1"/>
              </a:buClr>
              <a:buSzPts val="2800"/>
              <a:buFont typeface="Arial" panose="020B0604020202020204" pitchFamily="34" charset="0"/>
              <a:buChar char="•"/>
            </a:pPr>
            <a:r>
              <a:rPr lang="en-US" sz="2100" dirty="0">
                <a:solidFill>
                  <a:schemeClr val="lt1"/>
                </a:solidFill>
                <a:latin typeface="Palatino"/>
                <a:ea typeface="Palatino"/>
                <a:cs typeface="Palatino"/>
                <a:sym typeface="Palatino"/>
              </a:rPr>
              <a:t>Scheduled care meetings through video calls, field visits, or when missionaries are stateside. </a:t>
            </a:r>
            <a:endParaRPr lang="en-US" dirty="0">
              <a:ea typeface="Palatino"/>
            </a:endParaRPr>
          </a:p>
          <a:p>
            <a:pPr marL="685800" lvl="1" indent="-342900">
              <a:spcBef>
                <a:spcPts val="375"/>
              </a:spcBef>
              <a:buClr>
                <a:schemeClr val="lt1"/>
              </a:buClr>
              <a:buSzPts val="2800"/>
              <a:buFont typeface="Arial" panose="020B0604020202020204" pitchFamily="34" charset="0"/>
              <a:buChar char="•"/>
            </a:pPr>
            <a:r>
              <a:rPr lang="en-US" sz="2100" dirty="0">
                <a:solidFill>
                  <a:schemeClr val="lt1"/>
                </a:solidFill>
                <a:latin typeface="Palatino"/>
                <a:ea typeface="Palatino"/>
                <a:cs typeface="Palatino"/>
                <a:sym typeface="Palatino"/>
              </a:rPr>
              <a:t>Traumatic or crisis situations on the field where a church will need to respond with intensive care. </a:t>
            </a:r>
            <a:endParaRPr lang="en-US" dirty="0">
              <a:ea typeface="Palatino"/>
            </a:endParaRPr>
          </a:p>
          <a:p>
            <a:pPr marL="685800" lvl="1" indent="-342900">
              <a:spcBef>
                <a:spcPts val="375"/>
              </a:spcBef>
              <a:buClr>
                <a:schemeClr val="lt1"/>
              </a:buClr>
              <a:buSzPts val="2800"/>
              <a:buFont typeface="Arial" panose="020B0604020202020204" pitchFamily="34" charset="0"/>
              <a:buChar char="•"/>
            </a:pPr>
            <a:r>
              <a:rPr lang="en-US" sz="2100" dirty="0">
                <a:solidFill>
                  <a:schemeClr val="lt1"/>
                </a:solidFill>
                <a:latin typeface="Palatino"/>
                <a:ea typeface="Palatino"/>
                <a:cs typeface="Palatino"/>
                <a:sym typeface="Palatino"/>
              </a:rPr>
              <a:t>The need to bring someone home for any number of reasons.</a:t>
            </a:r>
            <a:endParaRPr dirty="0"/>
          </a:p>
          <a:p>
            <a:pPr marL="0" indent="0">
              <a:spcBef>
                <a:spcPts val="750"/>
              </a:spcBef>
              <a:buClr>
                <a:schemeClr val="dk1"/>
              </a:buClr>
              <a:buSzPts val="2800"/>
              <a:buNone/>
            </a:pPr>
            <a:endParaRPr sz="2100" dirty="0">
              <a:solidFill>
                <a:schemeClr val="lt1"/>
              </a:solidFill>
              <a:latin typeface="Palatino"/>
              <a:ea typeface="Palatino"/>
              <a:cs typeface="Palatino"/>
              <a:sym typeface="Palatino"/>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11"/>
        <p:cNvGrpSpPr/>
        <p:nvPr/>
      </p:nvGrpSpPr>
      <p:grpSpPr>
        <a:xfrm>
          <a:off x="0" y="0"/>
          <a:ext cx="0" cy="0"/>
          <a:chOff x="0" y="0"/>
          <a:chExt cx="0" cy="0"/>
        </a:xfrm>
      </p:grpSpPr>
      <p:sp>
        <p:nvSpPr>
          <p:cNvPr id="112" name="Google Shape;112;p14"/>
          <p:cNvSpPr txBox="1">
            <a:spLocks noGrp="1"/>
          </p:cNvSpPr>
          <p:nvPr>
            <p:ph type="title"/>
          </p:nvPr>
        </p:nvSpPr>
        <p:spPr>
          <a:xfrm>
            <a:off x="628650" y="273844"/>
            <a:ext cx="7886700" cy="994172"/>
          </a:xfrm>
          <a:prstGeom prst="rect">
            <a:avLst/>
          </a:prstGeom>
          <a:noFill/>
          <a:ln>
            <a:noFill/>
          </a:ln>
        </p:spPr>
        <p:txBody>
          <a:bodyPr spcFirstLastPara="1" wrap="square" lIns="68569" tIns="34275" rIns="68569" bIns="34275" anchor="ctr" anchorCtr="0">
            <a:normAutofit/>
          </a:bodyPr>
          <a:lstStyle/>
          <a:p>
            <a:pPr>
              <a:lnSpc>
                <a:spcPct val="90000"/>
              </a:lnSpc>
              <a:buClr>
                <a:srgbClr val="E4CC13"/>
              </a:buClr>
              <a:buSzPts val="4400"/>
            </a:pPr>
            <a:r>
              <a:rPr lang="en-US">
                <a:solidFill>
                  <a:srgbClr val="E4CC13"/>
                </a:solidFill>
                <a:latin typeface="Palatino"/>
                <a:ea typeface="Palatino"/>
                <a:cs typeface="Palatino"/>
                <a:sym typeface="Palatino"/>
              </a:rPr>
              <a:t>Member care from the local church:</a:t>
            </a:r>
            <a:endParaRPr>
              <a:solidFill>
                <a:srgbClr val="E4CC13"/>
              </a:solidFill>
              <a:latin typeface="Palatino"/>
              <a:ea typeface="Palatino"/>
              <a:cs typeface="Palatino"/>
              <a:sym typeface="Palatino"/>
            </a:endParaRPr>
          </a:p>
        </p:txBody>
      </p:sp>
      <p:sp>
        <p:nvSpPr>
          <p:cNvPr id="113" name="Google Shape;113;p14"/>
          <p:cNvSpPr txBox="1">
            <a:spLocks noGrp="1"/>
          </p:cNvSpPr>
          <p:nvPr>
            <p:ph type="body" idx="1"/>
          </p:nvPr>
        </p:nvSpPr>
        <p:spPr>
          <a:xfrm>
            <a:off x="628650" y="1095499"/>
            <a:ext cx="7886700" cy="3537224"/>
          </a:xfrm>
          <a:prstGeom prst="rect">
            <a:avLst/>
          </a:prstGeom>
          <a:noFill/>
          <a:ln>
            <a:noFill/>
          </a:ln>
        </p:spPr>
        <p:txBody>
          <a:bodyPr spcFirstLastPara="1" wrap="square" lIns="68569" tIns="34275" rIns="68569" bIns="34275" anchor="t" anchorCtr="0">
            <a:normAutofit/>
          </a:bodyPr>
          <a:lstStyle/>
          <a:p>
            <a:pPr marL="0" indent="0">
              <a:spcBef>
                <a:spcPts val="0"/>
              </a:spcBef>
              <a:buClr>
                <a:schemeClr val="lt1"/>
              </a:buClr>
              <a:buSzPts val="3200"/>
              <a:buNone/>
            </a:pPr>
            <a:r>
              <a:rPr lang="en-US" sz="2400" dirty="0">
                <a:solidFill>
                  <a:schemeClr val="lt1"/>
                </a:solidFill>
                <a:latin typeface="Palatino"/>
                <a:ea typeface="Palatino"/>
                <a:cs typeface="Palatino"/>
                <a:sym typeface="Palatino"/>
              </a:rPr>
              <a:t>If we are going to send people out from our churches;  we also need to be ready to </a:t>
            </a:r>
            <a:r>
              <a:rPr lang="en-US" sz="2400" b="1" i="1" dirty="0">
                <a:solidFill>
                  <a:srgbClr val="E4CC13"/>
                </a:solidFill>
                <a:latin typeface="Palatino"/>
                <a:ea typeface="Palatino"/>
                <a:cs typeface="Palatino"/>
                <a:sym typeface="Palatino"/>
              </a:rPr>
              <a:t>stay with them </a:t>
            </a:r>
            <a:r>
              <a:rPr lang="en-US" sz="2400" dirty="0">
                <a:solidFill>
                  <a:schemeClr val="lt1"/>
                </a:solidFill>
                <a:latin typeface="Palatino"/>
                <a:ea typeface="Palatino"/>
                <a:cs typeface="Palatino"/>
                <a:sym typeface="Palatino"/>
              </a:rPr>
              <a:t>once they go. This includes: </a:t>
            </a:r>
            <a:endParaRPr sz="2400" dirty="0">
              <a:solidFill>
                <a:schemeClr val="lt1"/>
              </a:solidFill>
              <a:latin typeface="Palatino"/>
              <a:ea typeface="Palatino"/>
              <a:cs typeface="Palatino"/>
              <a:sym typeface="Palatino"/>
            </a:endParaRPr>
          </a:p>
          <a:p>
            <a:pPr marL="342900" indent="-342900">
              <a:spcBef>
                <a:spcPts val="750"/>
              </a:spcBef>
              <a:buClr>
                <a:schemeClr val="lt1"/>
              </a:buClr>
              <a:buSzPts val="3200"/>
              <a:buFont typeface="Arial" panose="020B0604020202020204" pitchFamily="34" charset="0"/>
              <a:buChar char="•"/>
            </a:pPr>
            <a:r>
              <a:rPr lang="en-US" sz="2400" dirty="0">
                <a:solidFill>
                  <a:schemeClr val="lt1"/>
                </a:solidFill>
                <a:latin typeface="Palatino"/>
                <a:ea typeface="Palatino"/>
                <a:cs typeface="Palatino"/>
                <a:sym typeface="Palatino"/>
              </a:rPr>
              <a:t>Caring for them proactively</a:t>
            </a:r>
            <a:endParaRPr lang="en-US" dirty="0">
              <a:ea typeface="Palatino"/>
            </a:endParaRPr>
          </a:p>
          <a:p>
            <a:pPr marL="342900" indent="-342900">
              <a:spcBef>
                <a:spcPts val="750"/>
              </a:spcBef>
              <a:buClr>
                <a:schemeClr val="lt1"/>
              </a:buClr>
              <a:buSzPts val="3200"/>
              <a:buFont typeface="Arial" panose="020B0604020202020204" pitchFamily="34" charset="0"/>
              <a:buChar char="•"/>
            </a:pPr>
            <a:r>
              <a:rPr lang="en-US" sz="2400" dirty="0">
                <a:solidFill>
                  <a:schemeClr val="lt1"/>
                </a:solidFill>
                <a:latin typeface="Palatino"/>
                <a:ea typeface="Palatino"/>
                <a:cs typeface="Palatino"/>
                <a:sym typeface="Palatino"/>
              </a:rPr>
              <a:t>Partnering with them in the work</a:t>
            </a:r>
            <a:endParaRPr lang="en-US" dirty="0">
              <a:ea typeface="Palatino"/>
            </a:endParaRPr>
          </a:p>
          <a:p>
            <a:pPr marL="342900" indent="-342900">
              <a:spcBef>
                <a:spcPts val="750"/>
              </a:spcBef>
              <a:buClr>
                <a:schemeClr val="lt1"/>
              </a:buClr>
              <a:buSzPts val="3200"/>
              <a:buFont typeface="Arial" panose="020B0604020202020204" pitchFamily="34" charset="0"/>
              <a:buChar char="•"/>
            </a:pPr>
            <a:r>
              <a:rPr lang="en-US" sz="2400" dirty="0">
                <a:solidFill>
                  <a:schemeClr val="lt1"/>
                </a:solidFill>
                <a:latin typeface="Palatino"/>
                <a:ea typeface="Palatino"/>
                <a:cs typeface="Palatino"/>
                <a:sym typeface="Palatino"/>
              </a:rPr>
              <a:t>Working through difficult issues that may arise</a:t>
            </a:r>
            <a:endParaRPr lang="en-US" dirty="0">
              <a:ea typeface="Palatino"/>
            </a:endParaRPr>
          </a:p>
          <a:p>
            <a:pPr marL="342900" indent="-342900">
              <a:spcBef>
                <a:spcPts val="750"/>
              </a:spcBef>
              <a:buClr>
                <a:schemeClr val="lt1"/>
              </a:buClr>
              <a:buSzPts val="3200"/>
              <a:buFont typeface="Arial" panose="020B0604020202020204" pitchFamily="34" charset="0"/>
              <a:buChar char="•"/>
            </a:pPr>
            <a:r>
              <a:rPr lang="en-US" sz="2400" dirty="0">
                <a:solidFill>
                  <a:schemeClr val="lt1"/>
                </a:solidFill>
                <a:latin typeface="Palatino"/>
                <a:ea typeface="Palatino"/>
                <a:cs typeface="Palatino"/>
                <a:sym typeface="Palatino"/>
              </a:rPr>
              <a:t>Receiving them back in a way that  honors God and loves them well. </a:t>
            </a:r>
            <a:endParaRPr sz="2400" dirty="0">
              <a:solidFill>
                <a:schemeClr val="lt1"/>
              </a:solidFill>
              <a:latin typeface="Palatino"/>
              <a:ea typeface="Palatino"/>
              <a:cs typeface="Palatino"/>
              <a:sym typeface="Palatin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17"/>
        <p:cNvGrpSpPr/>
        <p:nvPr/>
      </p:nvGrpSpPr>
      <p:grpSpPr>
        <a:xfrm>
          <a:off x="0" y="0"/>
          <a:ext cx="0" cy="0"/>
          <a:chOff x="0" y="0"/>
          <a:chExt cx="0" cy="0"/>
        </a:xfrm>
      </p:grpSpPr>
      <p:sp>
        <p:nvSpPr>
          <p:cNvPr id="118" name="Google Shape;118;g143789d824d_0_0"/>
          <p:cNvSpPr txBox="1">
            <a:spLocks noGrp="1"/>
          </p:cNvSpPr>
          <p:nvPr>
            <p:ph type="title"/>
          </p:nvPr>
        </p:nvSpPr>
        <p:spPr>
          <a:xfrm>
            <a:off x="628650" y="273844"/>
            <a:ext cx="7886700" cy="994275"/>
          </a:xfrm>
          <a:prstGeom prst="rect">
            <a:avLst/>
          </a:prstGeom>
          <a:noFill/>
          <a:ln>
            <a:noFill/>
          </a:ln>
        </p:spPr>
        <p:txBody>
          <a:bodyPr spcFirstLastPara="1" wrap="square" lIns="68569" tIns="34275" rIns="68569" bIns="34275" anchor="ctr" anchorCtr="0">
            <a:normAutofit/>
          </a:bodyPr>
          <a:lstStyle/>
          <a:p>
            <a:pPr>
              <a:lnSpc>
                <a:spcPct val="90000"/>
              </a:lnSpc>
              <a:buClr>
                <a:srgbClr val="E4CC13"/>
              </a:buClr>
              <a:buSzPts val="4400"/>
            </a:pPr>
            <a:r>
              <a:rPr lang="en-US" dirty="0">
                <a:solidFill>
                  <a:srgbClr val="E4CC13"/>
                </a:solidFill>
                <a:latin typeface="Palatino"/>
                <a:ea typeface="Palatino"/>
                <a:cs typeface="Palatino"/>
                <a:sym typeface="Palatino"/>
              </a:rPr>
              <a:t>2 final thoughts on member care</a:t>
            </a:r>
            <a:endParaRPr dirty="0">
              <a:solidFill>
                <a:srgbClr val="E4CC13"/>
              </a:solidFill>
              <a:latin typeface="Palatino"/>
              <a:ea typeface="Palatino"/>
              <a:cs typeface="Palatino"/>
              <a:sym typeface="Palatino"/>
            </a:endParaRPr>
          </a:p>
        </p:txBody>
      </p:sp>
      <p:sp>
        <p:nvSpPr>
          <p:cNvPr id="119" name="Google Shape;119;g143789d824d_0_0"/>
          <p:cNvSpPr txBox="1">
            <a:spLocks noGrp="1"/>
          </p:cNvSpPr>
          <p:nvPr>
            <p:ph type="body" idx="1"/>
          </p:nvPr>
        </p:nvSpPr>
        <p:spPr>
          <a:xfrm>
            <a:off x="628650" y="1095499"/>
            <a:ext cx="7886700" cy="3537225"/>
          </a:xfrm>
          <a:prstGeom prst="rect">
            <a:avLst/>
          </a:prstGeom>
          <a:noFill/>
          <a:ln>
            <a:noFill/>
          </a:ln>
        </p:spPr>
        <p:txBody>
          <a:bodyPr spcFirstLastPara="1" wrap="square" lIns="68569" tIns="34275" rIns="68569" bIns="34275" anchor="t" anchorCtr="0">
            <a:normAutofit/>
          </a:bodyPr>
          <a:lstStyle/>
          <a:p>
            <a:pPr marL="342900" indent="-342900">
              <a:lnSpc>
                <a:spcPct val="115000"/>
              </a:lnSpc>
              <a:spcBef>
                <a:spcPts val="0"/>
              </a:spcBef>
              <a:buClr>
                <a:schemeClr val="lt1"/>
              </a:buClr>
              <a:buSzPts val="3200"/>
              <a:buFont typeface="Arial" panose="020B0604020202020204" pitchFamily="34" charset="0"/>
              <a:buChar char="•"/>
            </a:pPr>
            <a:r>
              <a:rPr lang="en-US" sz="2400" dirty="0">
                <a:solidFill>
                  <a:schemeClr val="lt1"/>
                </a:solidFill>
                <a:latin typeface="Palatino"/>
                <a:ea typeface="Palatino"/>
                <a:cs typeface="Palatino"/>
                <a:sym typeface="Palatino"/>
              </a:rPr>
              <a:t>Build systems and structure within the church that assures that good care happens.</a:t>
            </a:r>
          </a:p>
          <a:p>
            <a:pPr marL="342900" indent="-342900">
              <a:lnSpc>
                <a:spcPct val="115000"/>
              </a:lnSpc>
              <a:spcBef>
                <a:spcPts val="0"/>
              </a:spcBef>
              <a:buClr>
                <a:schemeClr val="lt1"/>
              </a:buClr>
              <a:buSzPts val="3200"/>
              <a:buFont typeface="Arial" panose="020B0604020202020204" pitchFamily="34" charset="0"/>
              <a:buChar char="•"/>
            </a:pPr>
            <a:r>
              <a:rPr lang="en-US" sz="2400" dirty="0">
                <a:solidFill>
                  <a:schemeClr val="lt1"/>
                </a:solidFill>
                <a:latin typeface="Palatino"/>
                <a:ea typeface="Palatino"/>
                <a:cs typeface="Palatino"/>
                <a:sym typeface="Palatino"/>
              </a:rPr>
              <a:t>Your intentional pursuit of people and presence with people is the best proactive care you can give. </a:t>
            </a:r>
            <a:endParaRPr sz="2400" dirty="0">
              <a:solidFill>
                <a:schemeClr val="lt1"/>
              </a:solidFill>
              <a:latin typeface="Palatino"/>
              <a:ea typeface="Palatino"/>
              <a:cs typeface="Palatino"/>
              <a:sym typeface="Palatino"/>
            </a:endParaRPr>
          </a:p>
          <a:p>
            <a:pPr marL="171450" indent="0">
              <a:spcBef>
                <a:spcPts val="750"/>
              </a:spcBef>
              <a:buNone/>
            </a:pPr>
            <a:endParaRPr sz="2400" dirty="0">
              <a:solidFill>
                <a:schemeClr val="lt1"/>
              </a:solidFill>
              <a:latin typeface="Palatino"/>
              <a:ea typeface="Palatino"/>
              <a:cs typeface="Palatino"/>
              <a:sym typeface="Palatin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1"/>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5200"/>
              <a:buNone/>
            </a:pPr>
            <a:r>
              <a:rPr lang="en-US">
                <a:solidFill>
                  <a:srgbClr val="FFFFFF"/>
                </a:solidFill>
              </a:rPr>
              <a:t>Title Slide</a:t>
            </a:r>
            <a:endParaRPr>
              <a:solidFill>
                <a:srgbClr val="FFFFFF"/>
              </a:solidFill>
            </a:endParaRPr>
          </a:p>
        </p:txBody>
      </p:sp>
      <p:sp>
        <p:nvSpPr>
          <p:cNvPr id="158" name="Google Shape;158;p1"/>
          <p:cNvSpPr/>
          <p:nvPr/>
        </p:nvSpPr>
        <p:spPr>
          <a:xfrm>
            <a:off x="0" y="4930637"/>
            <a:ext cx="9144000" cy="234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1" u="none" strike="noStrike" cap="none">
              <a:solidFill>
                <a:schemeClr val="lt1"/>
              </a:solidFill>
              <a:latin typeface="Calibri"/>
              <a:ea typeface="Calibri"/>
              <a:cs typeface="Calibri"/>
              <a:sym typeface="Calibri"/>
            </a:endParaRPr>
          </a:p>
        </p:txBody>
      </p:sp>
      <p:sp>
        <p:nvSpPr>
          <p:cNvPr id="159" name="Google Shape;159;p1"/>
          <p:cNvSpPr txBox="1"/>
          <p:nvPr/>
        </p:nvSpPr>
        <p:spPr>
          <a:xfrm>
            <a:off x="822960" y="821156"/>
            <a:ext cx="7543800" cy="3580500"/>
          </a:xfrm>
          <a:prstGeom prst="rect">
            <a:avLst/>
          </a:prstGeom>
          <a:noFill/>
          <a:ln>
            <a:noFill/>
          </a:ln>
        </p:spPr>
        <p:txBody>
          <a:bodyPr spcFirstLastPara="1" wrap="square" lIns="68575" tIns="68575" rIns="68575" bIns="68575" anchor="t" anchorCtr="0">
            <a:noAutofit/>
          </a:bodyPr>
          <a:lstStyle/>
          <a:p>
            <a:pPr marL="0" marR="0" lvl="0" indent="0" algn="l" rtl="0">
              <a:lnSpc>
                <a:spcPct val="90000"/>
              </a:lnSpc>
              <a:spcBef>
                <a:spcPts val="800"/>
              </a:spcBef>
              <a:spcAft>
                <a:spcPts val="0"/>
              </a:spcAft>
              <a:buClr>
                <a:schemeClr val="dk1"/>
              </a:buClr>
              <a:buSzPts val="3800"/>
              <a:buFont typeface="Arial"/>
              <a:buNone/>
            </a:pPr>
            <a:endParaRPr sz="3800" b="1" i="0" u="none" strike="noStrike" cap="none">
              <a:solidFill>
                <a:schemeClr val="dk1"/>
              </a:solidFill>
              <a:latin typeface="Calibri"/>
              <a:ea typeface="Calibri"/>
              <a:cs typeface="Calibri"/>
              <a:sym typeface="Calibri"/>
            </a:endParaRPr>
          </a:p>
          <a:p>
            <a:pPr marL="0" marR="0" lvl="0" indent="0" algn="l" rtl="0">
              <a:lnSpc>
                <a:spcPct val="90000"/>
              </a:lnSpc>
              <a:spcBef>
                <a:spcPts val="800"/>
              </a:spcBef>
              <a:spcAft>
                <a:spcPts val="0"/>
              </a:spcAft>
              <a:buClr>
                <a:schemeClr val="dk1"/>
              </a:buClr>
              <a:buSzPts val="3800"/>
              <a:buFont typeface="Arial"/>
              <a:buNone/>
            </a:pPr>
            <a:endParaRPr sz="3800" b="1" i="0" u="none" strike="noStrike" cap="none">
              <a:solidFill>
                <a:schemeClr val="dk1"/>
              </a:solidFill>
              <a:latin typeface="Calibri"/>
              <a:ea typeface="Calibri"/>
              <a:cs typeface="Calibri"/>
              <a:sym typeface="Calibri"/>
            </a:endParaRPr>
          </a:p>
          <a:p>
            <a:pPr marL="0" marR="0" lvl="0" indent="0" algn="l" rtl="0">
              <a:lnSpc>
                <a:spcPct val="90000"/>
              </a:lnSpc>
              <a:spcBef>
                <a:spcPts val="800"/>
              </a:spcBef>
              <a:spcAft>
                <a:spcPts val="0"/>
              </a:spcAft>
              <a:buClr>
                <a:schemeClr val="dk1"/>
              </a:buClr>
              <a:buSzPts val="3800"/>
              <a:buFont typeface="Arial"/>
              <a:buNone/>
            </a:pPr>
            <a:endParaRPr sz="3800" b="1" i="0" u="none" strike="noStrike" cap="none">
              <a:solidFill>
                <a:schemeClr val="dk1"/>
              </a:solidFill>
              <a:latin typeface="Calibri"/>
              <a:ea typeface="Calibri"/>
              <a:cs typeface="Calibri"/>
              <a:sym typeface="Calibri"/>
            </a:endParaRPr>
          </a:p>
          <a:p>
            <a:pPr marL="0" marR="0" lvl="0" indent="0" algn="l" rtl="0">
              <a:lnSpc>
                <a:spcPct val="90000"/>
              </a:lnSpc>
              <a:spcBef>
                <a:spcPts val="800"/>
              </a:spcBef>
              <a:spcAft>
                <a:spcPts val="0"/>
              </a:spcAft>
              <a:buClr>
                <a:schemeClr val="dk1"/>
              </a:buClr>
              <a:buSzPts val="4500"/>
              <a:buFont typeface="Arial"/>
              <a:buNone/>
            </a:pPr>
            <a:endParaRPr sz="4000" b="1" i="0" u="none" strike="noStrike" cap="none">
              <a:solidFill>
                <a:schemeClr val="dk1"/>
              </a:solidFill>
              <a:latin typeface="Calibri"/>
              <a:ea typeface="Calibri"/>
              <a:cs typeface="Calibri"/>
              <a:sym typeface="Calibri"/>
            </a:endParaRPr>
          </a:p>
          <a:p>
            <a:pPr marL="0" marR="0" lvl="0" indent="0" algn="ctr" rtl="0">
              <a:lnSpc>
                <a:spcPct val="90000"/>
              </a:lnSpc>
              <a:spcBef>
                <a:spcPts val="80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ctr" rtl="0">
              <a:lnSpc>
                <a:spcPct val="90000"/>
              </a:lnSpc>
              <a:spcBef>
                <a:spcPts val="80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a:p>
            <a:pPr marL="63500" marR="0" lvl="0" indent="38100" algn="l" rtl="0">
              <a:lnSpc>
                <a:spcPct val="90000"/>
              </a:lnSpc>
              <a:spcBef>
                <a:spcPts val="900"/>
              </a:spcBef>
              <a:spcAft>
                <a:spcPts val="200"/>
              </a:spcAft>
              <a:buClr>
                <a:schemeClr val="dk1"/>
              </a:buClr>
              <a:buSzPts val="2300"/>
              <a:buFont typeface="Arial"/>
              <a:buNone/>
            </a:pPr>
            <a:endParaRPr sz="2300" b="0" i="0" u="none" strike="noStrike" cap="none">
              <a:solidFill>
                <a:srgbClr val="000000"/>
              </a:solidFill>
              <a:latin typeface="Calibri"/>
              <a:ea typeface="Calibri"/>
              <a:cs typeface="Calibri"/>
              <a:sym typeface="Calibri"/>
            </a:endParaRPr>
          </a:p>
        </p:txBody>
      </p:sp>
      <p:pic>
        <p:nvPicPr>
          <p:cNvPr id="3" name="Picture 2" descr="Logo, company name&#10;&#10;Description automatically generated">
            <a:extLst>
              <a:ext uri="{FF2B5EF4-FFF2-40B4-BE49-F238E27FC236}">
                <a16:creationId xmlns:a16="http://schemas.microsoft.com/office/drawing/2014/main" id="{0AB907DF-76E8-AA11-B600-C56CC00FCBFF}"/>
              </a:ext>
            </a:extLst>
          </p:cNvPr>
          <p:cNvPicPr>
            <a:picLocks noChangeAspect="1"/>
          </p:cNvPicPr>
          <p:nvPr/>
        </p:nvPicPr>
        <p:blipFill>
          <a:blip r:embed="rId3"/>
          <a:stretch>
            <a:fillRect/>
          </a:stretch>
        </p:blipFill>
        <p:spPr>
          <a:xfrm>
            <a:off x="357412" y="699058"/>
            <a:ext cx="4520119" cy="3274903"/>
          </a:xfrm>
          <a:prstGeom prst="rect">
            <a:avLst/>
          </a:prstGeom>
        </p:spPr>
      </p:pic>
      <p:pic>
        <p:nvPicPr>
          <p:cNvPr id="4" name="Picture 3" descr="Logo&#10;&#10;Description automatically generated">
            <a:extLst>
              <a:ext uri="{FF2B5EF4-FFF2-40B4-BE49-F238E27FC236}">
                <a16:creationId xmlns:a16="http://schemas.microsoft.com/office/drawing/2014/main" id="{B1F7261E-053A-081C-3C66-03F79C516DFF}"/>
              </a:ext>
            </a:extLst>
          </p:cNvPr>
          <p:cNvPicPr>
            <a:picLocks noChangeAspect="1"/>
          </p:cNvPicPr>
          <p:nvPr/>
        </p:nvPicPr>
        <p:blipFill>
          <a:blip r:embed="rId4"/>
          <a:stretch>
            <a:fillRect/>
          </a:stretch>
        </p:blipFill>
        <p:spPr>
          <a:xfrm>
            <a:off x="5047087" y="1643866"/>
            <a:ext cx="3000923" cy="1571912"/>
          </a:xfrm>
          <a:prstGeom prst="rect">
            <a:avLst/>
          </a:prstGeom>
        </p:spPr>
      </p:pic>
    </p:spTree>
    <p:extLst>
      <p:ext uri="{BB962C8B-B14F-4D97-AF65-F5344CB8AC3E}">
        <p14:creationId xmlns:p14="http://schemas.microsoft.com/office/powerpoint/2010/main" val="18512894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FBFE62-B931-6D7B-DA13-F1D872F6943E}"/>
              </a:ext>
            </a:extLst>
          </p:cNvPr>
          <p:cNvPicPr>
            <a:picLocks noChangeAspect="1"/>
          </p:cNvPicPr>
          <p:nvPr/>
        </p:nvPicPr>
        <p:blipFill>
          <a:blip r:embed="rId2"/>
          <a:stretch>
            <a:fillRect/>
          </a:stretch>
        </p:blipFill>
        <p:spPr>
          <a:xfrm>
            <a:off x="3778929" y="192538"/>
            <a:ext cx="1584555" cy="2379212"/>
          </a:xfrm>
          <a:prstGeom prst="rect">
            <a:avLst/>
          </a:prstGeom>
        </p:spPr>
      </p:pic>
      <p:pic>
        <p:nvPicPr>
          <p:cNvPr id="2" name="Picture 4">
            <a:extLst>
              <a:ext uri="{FF2B5EF4-FFF2-40B4-BE49-F238E27FC236}">
                <a16:creationId xmlns:a16="http://schemas.microsoft.com/office/drawing/2014/main" id="{80CDF5CA-F00F-3FA2-99A6-347354D4EE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0951" y="192538"/>
            <a:ext cx="1586434" cy="23792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text&#10;&#10;Description automatically generated">
            <a:extLst>
              <a:ext uri="{FF2B5EF4-FFF2-40B4-BE49-F238E27FC236}">
                <a16:creationId xmlns:a16="http://schemas.microsoft.com/office/drawing/2014/main" id="{65AAD1D4-D3D2-8E2D-A425-438DC2F5936D}"/>
              </a:ext>
            </a:extLst>
          </p:cNvPr>
          <p:cNvPicPr>
            <a:picLocks noChangeAspect="1"/>
          </p:cNvPicPr>
          <p:nvPr/>
        </p:nvPicPr>
        <p:blipFill>
          <a:blip r:embed="rId4"/>
          <a:stretch>
            <a:fillRect/>
          </a:stretch>
        </p:blipFill>
        <p:spPr>
          <a:xfrm>
            <a:off x="1737219" y="2696595"/>
            <a:ext cx="1540166" cy="2379212"/>
          </a:xfrm>
          <a:prstGeom prst="rect">
            <a:avLst/>
          </a:prstGeom>
        </p:spPr>
      </p:pic>
      <p:pic>
        <p:nvPicPr>
          <p:cNvPr id="8" name="Picture 7" descr="Graphical user interface&#10;&#10;Description automatically generated">
            <a:extLst>
              <a:ext uri="{FF2B5EF4-FFF2-40B4-BE49-F238E27FC236}">
                <a16:creationId xmlns:a16="http://schemas.microsoft.com/office/drawing/2014/main" id="{FC1D00EF-8BA4-FE05-13C5-AB3785BF707A}"/>
              </a:ext>
            </a:extLst>
          </p:cNvPr>
          <p:cNvPicPr>
            <a:picLocks noChangeAspect="1"/>
          </p:cNvPicPr>
          <p:nvPr/>
        </p:nvPicPr>
        <p:blipFill>
          <a:blip r:embed="rId5"/>
          <a:stretch>
            <a:fillRect/>
          </a:stretch>
        </p:blipFill>
        <p:spPr>
          <a:xfrm>
            <a:off x="5865028" y="192538"/>
            <a:ext cx="1546835" cy="2379213"/>
          </a:xfrm>
          <a:prstGeom prst="rect">
            <a:avLst/>
          </a:prstGeom>
        </p:spPr>
      </p:pic>
      <p:pic>
        <p:nvPicPr>
          <p:cNvPr id="12" name="Picture 11" descr="Map&#10;&#10;Description automatically generated with medium confidence">
            <a:extLst>
              <a:ext uri="{FF2B5EF4-FFF2-40B4-BE49-F238E27FC236}">
                <a16:creationId xmlns:a16="http://schemas.microsoft.com/office/drawing/2014/main" id="{D59FD44A-06C6-AB29-0707-78B650EF233C}"/>
              </a:ext>
            </a:extLst>
          </p:cNvPr>
          <p:cNvPicPr>
            <a:picLocks noChangeAspect="1"/>
          </p:cNvPicPr>
          <p:nvPr/>
        </p:nvPicPr>
        <p:blipFill>
          <a:blip r:embed="rId6"/>
          <a:stretch>
            <a:fillRect/>
          </a:stretch>
        </p:blipFill>
        <p:spPr>
          <a:xfrm>
            <a:off x="5865028" y="2764286"/>
            <a:ext cx="1574582" cy="2379214"/>
          </a:xfrm>
          <a:prstGeom prst="rect">
            <a:avLst/>
          </a:prstGeom>
        </p:spPr>
      </p:pic>
      <p:pic>
        <p:nvPicPr>
          <p:cNvPr id="14" name="Picture 13" descr="Text, qr code&#10;&#10;Description automatically generated">
            <a:extLst>
              <a:ext uri="{FF2B5EF4-FFF2-40B4-BE49-F238E27FC236}">
                <a16:creationId xmlns:a16="http://schemas.microsoft.com/office/drawing/2014/main" id="{7464F844-9BC6-C3B4-8C31-29CAED0ACFE5}"/>
              </a:ext>
            </a:extLst>
          </p:cNvPr>
          <p:cNvPicPr>
            <a:picLocks noChangeAspect="1"/>
          </p:cNvPicPr>
          <p:nvPr/>
        </p:nvPicPr>
        <p:blipFill>
          <a:blip r:embed="rId7"/>
          <a:stretch>
            <a:fillRect/>
          </a:stretch>
        </p:blipFill>
        <p:spPr>
          <a:xfrm>
            <a:off x="3778929" y="2764286"/>
            <a:ext cx="1586142" cy="2379214"/>
          </a:xfrm>
          <a:prstGeom prst="rect">
            <a:avLst/>
          </a:prstGeom>
        </p:spPr>
      </p:pic>
    </p:spTree>
    <p:extLst>
      <p:ext uri="{BB962C8B-B14F-4D97-AF65-F5344CB8AC3E}">
        <p14:creationId xmlns:p14="http://schemas.microsoft.com/office/powerpoint/2010/main" val="15538775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229AA-871F-DB37-8291-41ACABADAF75}"/>
              </a:ext>
            </a:extLst>
          </p:cNvPr>
          <p:cNvSpPr>
            <a:spLocks noGrp="1"/>
          </p:cNvSpPr>
          <p:nvPr>
            <p:ph type="title"/>
          </p:nvPr>
        </p:nvSpPr>
        <p:spPr/>
        <p:txBody>
          <a:bodyPr/>
          <a:lstStyle/>
          <a:p>
            <a:endParaRPr lang="en-US"/>
          </a:p>
        </p:txBody>
      </p:sp>
      <p:pic>
        <p:nvPicPr>
          <p:cNvPr id="4" name="Picture 3" descr="Logo, company name&#10;&#10;Description automatically generated">
            <a:extLst>
              <a:ext uri="{FF2B5EF4-FFF2-40B4-BE49-F238E27FC236}">
                <a16:creationId xmlns:a16="http://schemas.microsoft.com/office/drawing/2014/main" id="{2F022E79-7837-9B78-489D-9F9880D77FB2}"/>
              </a:ext>
            </a:extLst>
          </p:cNvPr>
          <p:cNvPicPr>
            <a:picLocks noChangeAspect="1"/>
          </p:cNvPicPr>
          <p:nvPr/>
        </p:nvPicPr>
        <p:blipFill>
          <a:blip r:embed="rId3"/>
          <a:stretch>
            <a:fillRect/>
          </a:stretch>
        </p:blipFill>
        <p:spPr>
          <a:xfrm>
            <a:off x="1964581" y="0"/>
            <a:ext cx="5214838" cy="5143500"/>
          </a:xfrm>
          <a:prstGeom prst="rect">
            <a:avLst/>
          </a:prstGeom>
        </p:spPr>
      </p:pic>
    </p:spTree>
    <p:extLst>
      <p:ext uri="{BB962C8B-B14F-4D97-AF65-F5344CB8AC3E}">
        <p14:creationId xmlns:p14="http://schemas.microsoft.com/office/powerpoint/2010/main" val="28718448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9"/>
        <p:cNvGrpSpPr/>
        <p:nvPr/>
      </p:nvGrpSpPr>
      <p:grpSpPr>
        <a:xfrm>
          <a:off x="0" y="0"/>
          <a:ext cx="0" cy="0"/>
          <a:chOff x="0" y="0"/>
          <a:chExt cx="0" cy="0"/>
        </a:xfrm>
      </p:grpSpPr>
      <p:sp>
        <p:nvSpPr>
          <p:cNvPr id="101" name="Google Shape;101;p12"/>
          <p:cNvSpPr txBox="1">
            <a:spLocks noGrp="1"/>
          </p:cNvSpPr>
          <p:nvPr>
            <p:ph type="body" idx="1"/>
          </p:nvPr>
        </p:nvSpPr>
        <p:spPr>
          <a:xfrm>
            <a:off x="628650" y="439342"/>
            <a:ext cx="7886700" cy="4193381"/>
          </a:xfrm>
          <a:prstGeom prst="rect">
            <a:avLst/>
          </a:prstGeom>
          <a:noFill/>
          <a:ln>
            <a:noFill/>
          </a:ln>
        </p:spPr>
        <p:txBody>
          <a:bodyPr spcFirstLastPara="1" wrap="square" lIns="68569" tIns="34275" rIns="68569" bIns="34275" anchor="t" anchorCtr="0">
            <a:normAutofit/>
          </a:bodyPr>
          <a:lstStyle/>
          <a:p>
            <a:pPr marL="0" indent="0">
              <a:spcBef>
                <a:spcPts val="0"/>
              </a:spcBef>
              <a:buClr>
                <a:schemeClr val="lt1"/>
              </a:buClr>
              <a:buSzPts val="3200"/>
              <a:buNone/>
            </a:pPr>
            <a:r>
              <a:rPr lang="en-US" sz="3000" b="1" dirty="0">
                <a:solidFill>
                  <a:srgbClr val="E4CC13"/>
                </a:solidFill>
                <a:latin typeface="Palatino"/>
                <a:ea typeface="Palatino"/>
                <a:cs typeface="Palatino"/>
                <a:sym typeface="Palatino"/>
              </a:rPr>
              <a:t>Sending Culture Paradigm</a:t>
            </a:r>
          </a:p>
          <a:p>
            <a:pPr marL="0" indent="0">
              <a:spcBef>
                <a:spcPts val="0"/>
              </a:spcBef>
              <a:buClr>
                <a:schemeClr val="lt1"/>
              </a:buClr>
              <a:buSzPts val="3200"/>
              <a:buNone/>
            </a:pPr>
            <a:endParaRPr dirty="0"/>
          </a:p>
          <a:p>
            <a:pPr marL="685800" lvl="1" indent="-342900">
              <a:spcBef>
                <a:spcPts val="375"/>
              </a:spcBef>
              <a:buClr>
                <a:schemeClr val="lt1"/>
              </a:buClr>
              <a:buSzPts val="2800"/>
              <a:buFont typeface="Arial" panose="020B0604020202020204" pitchFamily="34" charset="0"/>
              <a:buChar char="•"/>
            </a:pPr>
            <a:r>
              <a:rPr lang="en-US" sz="2100" dirty="0">
                <a:solidFill>
                  <a:schemeClr val="lt1"/>
                </a:solidFill>
                <a:latin typeface="Palatino"/>
                <a:ea typeface="Palatino"/>
                <a:cs typeface="Palatino"/>
                <a:sym typeface="Palatino"/>
              </a:rPr>
              <a:t>Awareness</a:t>
            </a:r>
          </a:p>
          <a:p>
            <a:pPr marL="685800" lvl="1" indent="-342900">
              <a:spcBef>
                <a:spcPts val="375"/>
              </a:spcBef>
              <a:buClr>
                <a:schemeClr val="lt1"/>
              </a:buClr>
              <a:buSzPts val="2800"/>
              <a:buFont typeface="Arial" panose="020B0604020202020204" pitchFamily="34" charset="0"/>
              <a:buChar char="•"/>
            </a:pPr>
            <a:r>
              <a:rPr lang="en-US" sz="2100" dirty="0">
                <a:solidFill>
                  <a:schemeClr val="lt1"/>
                </a:solidFill>
                <a:latin typeface="Palatino"/>
                <a:ea typeface="Palatino"/>
                <a:sym typeface="Palatino"/>
              </a:rPr>
              <a:t>Concern</a:t>
            </a:r>
          </a:p>
          <a:p>
            <a:pPr marL="685800" lvl="1" indent="-342900">
              <a:spcBef>
                <a:spcPts val="375"/>
              </a:spcBef>
              <a:buClr>
                <a:schemeClr val="lt1"/>
              </a:buClr>
              <a:buSzPts val="2800"/>
              <a:buFont typeface="Arial" panose="020B0604020202020204" pitchFamily="34" charset="0"/>
              <a:buChar char="•"/>
            </a:pPr>
            <a:r>
              <a:rPr lang="en-US" sz="2100" dirty="0">
                <a:solidFill>
                  <a:schemeClr val="lt1"/>
                </a:solidFill>
                <a:latin typeface="Palatino"/>
                <a:ea typeface="Palatino"/>
                <a:sym typeface="Palatino"/>
              </a:rPr>
              <a:t>Engagement</a:t>
            </a:r>
          </a:p>
          <a:p>
            <a:pPr marL="685800" lvl="1" indent="-342900">
              <a:spcBef>
                <a:spcPts val="375"/>
              </a:spcBef>
              <a:buClr>
                <a:schemeClr val="lt1"/>
              </a:buClr>
              <a:buSzPts val="2800"/>
              <a:buFont typeface="Arial" panose="020B0604020202020204" pitchFamily="34" charset="0"/>
              <a:buChar char="•"/>
            </a:pPr>
            <a:r>
              <a:rPr lang="en-US" sz="2100" dirty="0">
                <a:solidFill>
                  <a:schemeClr val="lt1"/>
                </a:solidFill>
                <a:latin typeface="Palatino"/>
                <a:ea typeface="Palatino"/>
                <a:sym typeface="Palatino"/>
              </a:rPr>
              <a:t>Passion</a:t>
            </a:r>
          </a:p>
          <a:p>
            <a:pPr marL="685800" lvl="1" indent="-342900">
              <a:spcBef>
                <a:spcPts val="375"/>
              </a:spcBef>
              <a:buClr>
                <a:schemeClr val="lt1"/>
              </a:buClr>
              <a:buSzPts val="2800"/>
              <a:buFont typeface="Arial" panose="020B0604020202020204" pitchFamily="34" charset="0"/>
              <a:buChar char="•"/>
            </a:pPr>
            <a:r>
              <a:rPr lang="en-US" sz="2100" dirty="0">
                <a:solidFill>
                  <a:schemeClr val="lt1"/>
                </a:solidFill>
                <a:latin typeface="Palatino"/>
                <a:ea typeface="Palatino"/>
                <a:sym typeface="Palatino"/>
              </a:rPr>
              <a:t>Priority</a:t>
            </a:r>
          </a:p>
          <a:p>
            <a:pPr marL="514350" lvl="1" indent="-171450">
              <a:spcBef>
                <a:spcPts val="375"/>
              </a:spcBef>
              <a:buClr>
                <a:schemeClr val="lt1"/>
              </a:buClr>
              <a:buSzPts val="2800"/>
              <a:buChar char="•"/>
            </a:pPr>
            <a:endParaRPr lang="en-US" sz="2100" dirty="0">
              <a:solidFill>
                <a:schemeClr val="lt1"/>
              </a:solidFill>
              <a:latin typeface="Palatino"/>
              <a:ea typeface="Palatino"/>
              <a:sym typeface="Palatino"/>
            </a:endParaRPr>
          </a:p>
          <a:p>
            <a:pPr marL="342900" lvl="1" indent="0">
              <a:spcBef>
                <a:spcPts val="375"/>
              </a:spcBef>
              <a:buClr>
                <a:schemeClr val="lt1"/>
              </a:buClr>
              <a:buSzPts val="2800"/>
              <a:buNone/>
            </a:pPr>
            <a:r>
              <a:rPr lang="en-US" sz="2100" dirty="0">
                <a:solidFill>
                  <a:schemeClr val="lt1"/>
                </a:solidFill>
                <a:latin typeface="Palatino"/>
                <a:ea typeface="Palatino"/>
                <a:sym typeface="Palatino"/>
              </a:rPr>
              <a:t>Communal Tipping point  --&gt;  </a:t>
            </a:r>
            <a:r>
              <a:rPr lang="en-US" sz="2100" b="1" dirty="0">
                <a:solidFill>
                  <a:schemeClr val="lt1"/>
                </a:solidFill>
                <a:latin typeface="Palatino"/>
                <a:ea typeface="Palatino"/>
                <a:sym typeface="Palatino"/>
              </a:rPr>
              <a:t>Culture</a:t>
            </a:r>
          </a:p>
          <a:p>
            <a:pPr marL="514350" lvl="1" indent="-171450">
              <a:spcBef>
                <a:spcPts val="375"/>
              </a:spcBef>
              <a:buClr>
                <a:schemeClr val="lt1"/>
              </a:buClr>
              <a:buSzPts val="2800"/>
              <a:buChar char="•"/>
            </a:pPr>
            <a:endParaRPr dirty="0"/>
          </a:p>
        </p:txBody>
      </p:sp>
    </p:spTree>
    <p:extLst>
      <p:ext uri="{BB962C8B-B14F-4D97-AF65-F5344CB8AC3E}">
        <p14:creationId xmlns:p14="http://schemas.microsoft.com/office/powerpoint/2010/main" val="3612306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1">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1">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1">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11"/>
        <p:cNvGrpSpPr/>
        <p:nvPr/>
      </p:nvGrpSpPr>
      <p:grpSpPr>
        <a:xfrm>
          <a:off x="0" y="0"/>
          <a:ext cx="0" cy="0"/>
          <a:chOff x="0" y="0"/>
          <a:chExt cx="0" cy="0"/>
        </a:xfrm>
      </p:grpSpPr>
      <p:sp>
        <p:nvSpPr>
          <p:cNvPr id="112" name="Google Shape;112;p6"/>
          <p:cNvSpPr txBox="1">
            <a:spLocks noGrp="1"/>
          </p:cNvSpPr>
          <p:nvPr>
            <p:ph type="title"/>
          </p:nvPr>
        </p:nvSpPr>
        <p:spPr>
          <a:xfrm>
            <a:off x="628650" y="2074664"/>
            <a:ext cx="7886700" cy="994172"/>
          </a:xfrm>
          <a:prstGeom prst="rect">
            <a:avLst/>
          </a:prstGeom>
          <a:noFill/>
          <a:ln>
            <a:noFill/>
          </a:ln>
        </p:spPr>
        <p:txBody>
          <a:bodyPr spcFirstLastPara="1" wrap="square" lIns="68569" tIns="34275" rIns="68569" bIns="34275" anchor="ctr" anchorCtr="0">
            <a:normAutofit fontScale="90000"/>
          </a:bodyPr>
          <a:lstStyle/>
          <a:p>
            <a:pPr lvl="0" algn="ctr">
              <a:buClr>
                <a:srgbClr val="E4CC13"/>
              </a:buClr>
              <a:buSzPts val="4400"/>
            </a:pPr>
            <a:r>
              <a:rPr lang="en-US" dirty="0">
                <a:solidFill>
                  <a:schemeClr val="bg1"/>
                </a:solidFill>
                <a:latin typeface="Palatino"/>
                <a:ea typeface="Palatino"/>
                <a:cs typeface="Palatino"/>
                <a:sym typeface="Palatino"/>
              </a:rPr>
              <a:t>How do we bring greater awareness of the realities of global missions to our people? </a:t>
            </a:r>
            <a:br>
              <a:rPr lang="en-US" dirty="0">
                <a:solidFill>
                  <a:schemeClr val="bg1"/>
                </a:solidFill>
                <a:latin typeface="Palatino"/>
                <a:ea typeface="Palatino"/>
                <a:cs typeface="Palatino"/>
                <a:sym typeface="Palatino"/>
              </a:rPr>
            </a:br>
            <a:br>
              <a:rPr lang="en-US" dirty="0">
                <a:solidFill>
                  <a:schemeClr val="bg1"/>
                </a:solidFill>
                <a:latin typeface="Palatino"/>
                <a:ea typeface="Palatino"/>
                <a:cs typeface="Palatino"/>
                <a:sym typeface="Palatino"/>
              </a:rPr>
            </a:br>
            <a:r>
              <a:rPr lang="en-US" dirty="0">
                <a:solidFill>
                  <a:schemeClr val="bg1"/>
                </a:solidFill>
                <a:latin typeface="Palatino"/>
                <a:ea typeface="Palatino"/>
                <a:cs typeface="Palatino"/>
                <a:sym typeface="Palatino"/>
              </a:rPr>
              <a:t>How do we create a culture of </a:t>
            </a:r>
            <a:br>
              <a:rPr lang="en-US" dirty="0">
                <a:solidFill>
                  <a:schemeClr val="bg1"/>
                </a:solidFill>
                <a:latin typeface="Palatino"/>
                <a:ea typeface="Palatino"/>
                <a:cs typeface="Palatino"/>
                <a:sym typeface="Palatino"/>
              </a:rPr>
            </a:br>
            <a:r>
              <a:rPr lang="en-US" dirty="0">
                <a:solidFill>
                  <a:schemeClr val="bg1"/>
                </a:solidFill>
                <a:latin typeface="Palatino"/>
                <a:ea typeface="Palatino"/>
                <a:cs typeface="Palatino"/>
                <a:sym typeface="Palatino"/>
              </a:rPr>
              <a:t>“</a:t>
            </a:r>
            <a:r>
              <a:rPr lang="en-US" dirty="0" err="1">
                <a:solidFill>
                  <a:schemeClr val="bg1"/>
                </a:solidFill>
                <a:latin typeface="Palatino"/>
                <a:ea typeface="Palatino"/>
                <a:cs typeface="Palatino"/>
                <a:sym typeface="Palatino"/>
              </a:rPr>
              <a:t>sentness</a:t>
            </a:r>
            <a:r>
              <a:rPr lang="en-US" dirty="0">
                <a:solidFill>
                  <a:schemeClr val="bg1"/>
                </a:solidFill>
                <a:latin typeface="Palatino"/>
                <a:ea typeface="Palatino"/>
                <a:cs typeface="Palatino"/>
                <a:sym typeface="Palatino"/>
              </a:rPr>
              <a:t>” in our churches?</a:t>
            </a:r>
            <a:endParaRPr dirty="0">
              <a:solidFill>
                <a:schemeClr val="bg1"/>
              </a:solidFill>
              <a:latin typeface="Palatino"/>
              <a:ea typeface="Palatino"/>
              <a:cs typeface="Palatino"/>
              <a:sym typeface="Palatino"/>
            </a:endParaRPr>
          </a:p>
        </p:txBody>
      </p:sp>
    </p:spTree>
    <p:extLst>
      <p:ext uri="{BB962C8B-B14F-4D97-AF65-F5344CB8AC3E}">
        <p14:creationId xmlns:p14="http://schemas.microsoft.com/office/powerpoint/2010/main" val="32227426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51BAC-076B-C5FC-11B4-A138039DCE8F}"/>
              </a:ext>
            </a:extLst>
          </p:cNvPr>
          <p:cNvSpPr>
            <a:spLocks noGrp="1"/>
          </p:cNvSpPr>
          <p:nvPr>
            <p:ph type="title"/>
          </p:nvPr>
        </p:nvSpPr>
        <p:spPr/>
        <p:txBody>
          <a:bodyPr/>
          <a:lstStyle/>
          <a:p>
            <a:endParaRPr lang="en-US"/>
          </a:p>
        </p:txBody>
      </p:sp>
      <p:pic>
        <p:nvPicPr>
          <p:cNvPr id="4" name="Picture 3" descr="Text&#10;&#10;Description automatically generated">
            <a:extLst>
              <a:ext uri="{FF2B5EF4-FFF2-40B4-BE49-F238E27FC236}">
                <a16:creationId xmlns:a16="http://schemas.microsoft.com/office/drawing/2014/main" id="{01C8ACC5-B2DE-5F8C-1509-13E2640CDC43}"/>
              </a:ext>
            </a:extLst>
          </p:cNvPr>
          <p:cNvPicPr>
            <a:picLocks noChangeAspect="1"/>
          </p:cNvPicPr>
          <p:nvPr/>
        </p:nvPicPr>
        <p:blipFill>
          <a:blip r:embed="rId3"/>
          <a:stretch>
            <a:fillRect/>
          </a:stretch>
        </p:blipFill>
        <p:spPr>
          <a:xfrm>
            <a:off x="1964581" y="0"/>
            <a:ext cx="5214838" cy="5143500"/>
          </a:xfrm>
          <a:prstGeom prst="rect">
            <a:avLst/>
          </a:prstGeom>
        </p:spPr>
      </p:pic>
    </p:spTree>
    <p:extLst>
      <p:ext uri="{BB962C8B-B14F-4D97-AF65-F5344CB8AC3E}">
        <p14:creationId xmlns:p14="http://schemas.microsoft.com/office/powerpoint/2010/main" val="912228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4"/>
          <p:cNvSpPr txBox="1">
            <a:spLocks noGrp="1"/>
          </p:cNvSpPr>
          <p:nvPr>
            <p:ph type="title"/>
          </p:nvPr>
        </p:nvSpPr>
        <p:spPr>
          <a:xfrm>
            <a:off x="628650" y="273844"/>
            <a:ext cx="7886700" cy="994172"/>
          </a:xfrm>
          <a:prstGeom prst="rect">
            <a:avLst/>
          </a:prstGeom>
          <a:noFill/>
          <a:ln>
            <a:noFill/>
          </a:ln>
        </p:spPr>
        <p:txBody>
          <a:bodyPr spcFirstLastPara="1" wrap="square" lIns="68569" tIns="34275" rIns="68569" bIns="34275" anchor="ctr" anchorCtr="0">
            <a:normAutofit/>
          </a:bodyPr>
          <a:lstStyle/>
          <a:p>
            <a:pPr>
              <a:lnSpc>
                <a:spcPct val="90000"/>
              </a:lnSpc>
              <a:buClr>
                <a:schemeClr val="dk1"/>
              </a:buClr>
              <a:buSzPts val="4400"/>
            </a:pPr>
            <a:endParaRPr>
              <a:solidFill>
                <a:schemeClr val="lt1"/>
              </a:solidFill>
              <a:latin typeface="Palatino"/>
              <a:ea typeface="Palatino"/>
              <a:cs typeface="Palatino"/>
              <a:sym typeface="Palatino"/>
            </a:endParaRPr>
          </a:p>
        </p:txBody>
      </p:sp>
      <p:sp>
        <p:nvSpPr>
          <p:cNvPr id="100" name="Google Shape;100;p4"/>
          <p:cNvSpPr txBox="1">
            <a:spLocks noGrp="1"/>
          </p:cNvSpPr>
          <p:nvPr>
            <p:ph type="body" idx="1"/>
          </p:nvPr>
        </p:nvSpPr>
        <p:spPr>
          <a:xfrm>
            <a:off x="628650" y="1369219"/>
            <a:ext cx="7886700" cy="3263504"/>
          </a:xfrm>
          <a:prstGeom prst="rect">
            <a:avLst/>
          </a:prstGeom>
          <a:noFill/>
          <a:ln>
            <a:noFill/>
          </a:ln>
        </p:spPr>
        <p:txBody>
          <a:bodyPr spcFirstLastPara="1" wrap="square" lIns="68569" tIns="34275" rIns="68569" bIns="34275" anchor="t" anchorCtr="0">
            <a:normAutofit/>
          </a:bodyPr>
          <a:lstStyle/>
          <a:p>
            <a:pPr marL="0" indent="0">
              <a:lnSpc>
                <a:spcPct val="100000"/>
              </a:lnSpc>
              <a:spcBef>
                <a:spcPts val="0"/>
              </a:spcBef>
              <a:buClr>
                <a:schemeClr val="lt1"/>
              </a:buClr>
              <a:buSzPts val="2800"/>
              <a:buNone/>
            </a:pPr>
            <a:r>
              <a:rPr lang="en-US">
                <a:solidFill>
                  <a:schemeClr val="lt1"/>
                </a:solidFill>
                <a:latin typeface="Palatino"/>
                <a:ea typeface="Palatino"/>
                <a:cs typeface="Palatino"/>
                <a:sym typeface="Palatino"/>
              </a:rPr>
              <a:t>[picture of a building? Blueprints?]</a:t>
            </a:r>
            <a:endParaRPr>
              <a:solidFill>
                <a:schemeClr val="lt1"/>
              </a:solidFill>
              <a:latin typeface="Palatino"/>
              <a:ea typeface="Palatino"/>
              <a:cs typeface="Palatino"/>
              <a:sym typeface="Palatino"/>
            </a:endParaRPr>
          </a:p>
        </p:txBody>
      </p:sp>
      <p:pic>
        <p:nvPicPr>
          <p:cNvPr id="101" name="Google Shape;101;p4"/>
          <p:cNvPicPr preferRelativeResize="0"/>
          <p:nvPr/>
        </p:nvPicPr>
        <p:blipFill rotWithShape="1">
          <a:blip r:embed="rId3">
            <a:alphaModFix/>
          </a:blip>
          <a:srcRect/>
          <a:stretch/>
        </p:blipFill>
        <p:spPr>
          <a:xfrm>
            <a:off x="-48058" y="-609220"/>
            <a:ext cx="9192058" cy="61356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5"/>
          <p:cNvSpPr txBox="1">
            <a:spLocks noGrp="1"/>
          </p:cNvSpPr>
          <p:nvPr>
            <p:ph type="title"/>
          </p:nvPr>
        </p:nvSpPr>
        <p:spPr>
          <a:xfrm>
            <a:off x="628650" y="273844"/>
            <a:ext cx="7886700" cy="994172"/>
          </a:xfrm>
          <a:prstGeom prst="rect">
            <a:avLst/>
          </a:prstGeom>
          <a:noFill/>
          <a:ln>
            <a:noFill/>
          </a:ln>
        </p:spPr>
        <p:txBody>
          <a:bodyPr spcFirstLastPara="1" wrap="square" lIns="68569" tIns="34275" rIns="68569" bIns="34275" anchor="ctr" anchorCtr="0">
            <a:normAutofit/>
          </a:bodyPr>
          <a:lstStyle/>
          <a:p>
            <a:pPr>
              <a:lnSpc>
                <a:spcPct val="90000"/>
              </a:lnSpc>
              <a:buClr>
                <a:schemeClr val="dk1"/>
              </a:buClr>
              <a:buSzPts val="4400"/>
            </a:pPr>
            <a:endParaRPr/>
          </a:p>
        </p:txBody>
      </p:sp>
      <p:pic>
        <p:nvPicPr>
          <p:cNvPr id="107" name="Google Shape;107;p5"/>
          <p:cNvPicPr preferRelativeResize="0">
            <a:picLocks noGrp="1"/>
          </p:cNvPicPr>
          <p:nvPr>
            <p:ph type="body" idx="1"/>
          </p:nvPr>
        </p:nvPicPr>
        <p:blipFill rotWithShape="1">
          <a:blip r:embed="rId3">
            <a:alphaModFix/>
          </a:blip>
          <a:srcRect/>
          <a:stretch/>
        </p:blipFill>
        <p:spPr>
          <a:xfrm>
            <a:off x="-293913" y="1"/>
            <a:ext cx="9699172" cy="54620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11"/>
        <p:cNvGrpSpPr/>
        <p:nvPr/>
      </p:nvGrpSpPr>
      <p:grpSpPr>
        <a:xfrm>
          <a:off x="0" y="0"/>
          <a:ext cx="0" cy="0"/>
          <a:chOff x="0" y="0"/>
          <a:chExt cx="0" cy="0"/>
        </a:xfrm>
      </p:grpSpPr>
      <p:sp>
        <p:nvSpPr>
          <p:cNvPr id="112" name="Google Shape;112;p6"/>
          <p:cNvSpPr txBox="1">
            <a:spLocks noGrp="1"/>
          </p:cNvSpPr>
          <p:nvPr>
            <p:ph type="title"/>
          </p:nvPr>
        </p:nvSpPr>
        <p:spPr>
          <a:xfrm>
            <a:off x="628650" y="2074664"/>
            <a:ext cx="7886700" cy="994172"/>
          </a:xfrm>
          <a:prstGeom prst="rect">
            <a:avLst/>
          </a:prstGeom>
          <a:noFill/>
          <a:ln>
            <a:noFill/>
          </a:ln>
        </p:spPr>
        <p:txBody>
          <a:bodyPr spcFirstLastPara="1" wrap="square" lIns="68569" tIns="34275" rIns="68569" bIns="34275" anchor="ctr" anchorCtr="0">
            <a:normAutofit fontScale="90000"/>
          </a:bodyPr>
          <a:lstStyle/>
          <a:p>
            <a:pPr algn="ctr">
              <a:lnSpc>
                <a:spcPct val="90000"/>
              </a:lnSpc>
              <a:buClr>
                <a:srgbClr val="E4CC13"/>
              </a:buClr>
              <a:buSzPts val="4400"/>
            </a:pPr>
            <a:r>
              <a:rPr lang="en-US" dirty="0">
                <a:solidFill>
                  <a:schemeClr val="bg1"/>
                </a:solidFill>
                <a:latin typeface="Palatino"/>
                <a:ea typeface="Palatino"/>
                <a:cs typeface="Palatino"/>
                <a:sym typeface="Palatino"/>
              </a:rPr>
              <a:t>What should be driving </a:t>
            </a:r>
            <a:br>
              <a:rPr lang="en-US" dirty="0">
                <a:solidFill>
                  <a:schemeClr val="bg1"/>
                </a:solidFill>
                <a:latin typeface="Palatino"/>
                <a:ea typeface="Palatino"/>
                <a:cs typeface="Palatino"/>
                <a:sym typeface="Palatino"/>
              </a:rPr>
            </a:br>
            <a:r>
              <a:rPr lang="en-US" dirty="0">
                <a:solidFill>
                  <a:schemeClr val="bg1"/>
                </a:solidFill>
                <a:latin typeface="Palatino"/>
                <a:ea typeface="Palatino"/>
                <a:cs typeface="Palatino"/>
                <a:sym typeface="Palatino"/>
              </a:rPr>
              <a:t>our missions engagement?</a:t>
            </a:r>
            <a:endParaRPr dirty="0">
              <a:solidFill>
                <a:schemeClr val="bg1"/>
              </a:solidFill>
              <a:latin typeface="Palatino"/>
              <a:ea typeface="Palatino"/>
              <a:cs typeface="Palatino"/>
              <a:sym typeface="Palatino"/>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Retrospect">
  <a:themeElements>
    <a:clrScheme name="Retrospect">
      <a:dk1>
        <a:srgbClr val="000000"/>
      </a:dk1>
      <a:lt1>
        <a:srgbClr val="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75947</TotalTime>
  <Words>797</Words>
  <Application>Microsoft Macintosh PowerPoint</Application>
  <PresentationFormat>On-screen Show (16:9)</PresentationFormat>
  <Paragraphs>97</Paragraphs>
  <Slides>28</Slides>
  <Notes>21</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28</vt:i4>
      </vt:variant>
    </vt:vector>
  </HeadingPairs>
  <TitlesOfParts>
    <vt:vector size="33" baseType="lpstr">
      <vt:lpstr>Arial</vt:lpstr>
      <vt:lpstr>Calibri</vt:lpstr>
      <vt:lpstr>Palatino</vt:lpstr>
      <vt:lpstr>Simple Light</vt:lpstr>
      <vt:lpstr>Retrospect</vt:lpstr>
      <vt:lpstr>Title Slide</vt:lpstr>
      <vt:lpstr>PowerPoint Presentation</vt:lpstr>
      <vt:lpstr>PowerPoint Presentation</vt:lpstr>
      <vt:lpstr>PowerPoint Presentation</vt:lpstr>
      <vt:lpstr>How do we bring greater awareness of the realities of global missions to our people?   How do we create a culture of  “sentness” in our churches?</vt:lpstr>
      <vt:lpstr>PowerPoint Presentation</vt:lpstr>
      <vt:lpstr>PowerPoint Presentation</vt:lpstr>
      <vt:lpstr>PowerPoint Presentation</vt:lpstr>
      <vt:lpstr>What should be driving  our missions engagement?</vt:lpstr>
      <vt:lpstr>Missions Convictions</vt:lpstr>
      <vt:lpstr>Questions to ask when developing convictions:</vt:lpstr>
      <vt:lpstr>Establishing Missions Convictions</vt:lpstr>
      <vt:lpstr>PowerPoint Presentation</vt:lpstr>
      <vt:lpstr>Assessment</vt:lpstr>
      <vt:lpstr>Traits of an  Effective Missionary</vt:lpstr>
      <vt:lpstr>Development</vt:lpstr>
      <vt:lpstr>Development</vt:lpstr>
      <vt:lpstr>PowerPoint Presentation</vt:lpstr>
      <vt:lpstr>PowerPoint Presentation</vt:lpstr>
      <vt:lpstr>PowerPoint Presentation</vt:lpstr>
      <vt:lpstr>PowerPoint Presentation</vt:lpstr>
      <vt:lpstr>Member care from the local church:</vt:lpstr>
      <vt:lpstr>Member care from the local church:</vt:lpstr>
      <vt:lpstr>Member care from the local church:</vt:lpstr>
      <vt:lpstr>Member care from the local church:</vt:lpstr>
      <vt:lpstr>2 final thoughts on member care</vt:lpstr>
      <vt:lpstr>Title Slide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dc:title>
  <cp:lastModifiedBy>Nathan  Sloan</cp:lastModifiedBy>
  <cp:revision>103</cp:revision>
  <cp:lastPrinted>2021-04-22T13:55:22Z</cp:lastPrinted>
  <dcterms:created xsi:type="dcterms:W3CDTF">2021-01-20T14:27:51Z</dcterms:created>
  <dcterms:modified xsi:type="dcterms:W3CDTF">2022-09-22T14:12:13Z</dcterms:modified>
</cp:coreProperties>
</file>