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37"/>
    <p:restoredTop sz="94676"/>
  </p:normalViewPr>
  <p:slideViewPr>
    <p:cSldViewPr snapToGrid="0">
      <p:cViewPr varScale="1">
        <p:scale>
          <a:sx n="106" d="100"/>
          <a:sy n="106" d="100"/>
        </p:scale>
        <p:origin x="62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92B03-7FD6-3BB9-78D6-1BC498EEE8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C043FF-946E-1A47-7FCF-9F696C3923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D1E764-1745-B8C6-28BE-C2F8F13FC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930B-6D67-AE4A-801E-D2F07CE1810A}" type="datetimeFigureOut">
              <a:rPr lang="en-US" smtClean="0"/>
              <a:t>9/8/22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C12BAD-CD7F-8A37-043D-72BC559FD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979CA4-698A-1F7C-3B37-A698B563A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35030-108F-CB46-9A01-303F2659E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327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8E56A-7D8F-CE38-2853-F4EA58B50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D4723C-5690-A726-8CB3-916F45B068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99A8C-2BA3-62FA-4B08-7B7BD6E62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930B-6D67-AE4A-801E-D2F07CE1810A}" type="datetimeFigureOut">
              <a:rPr lang="en-US" smtClean="0"/>
              <a:t>9/8/22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3DCFF-649F-8578-2E98-CCC4DB204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D132FD-5BC2-7812-152B-5977EA605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35030-108F-CB46-9A01-303F2659E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661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E1B4CC-49E9-3FC2-E663-29CAE1DADC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D44561-3EC9-8A18-E141-3338E1F492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3D92BE-353B-342B-E0E0-68D5DFE59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930B-6D67-AE4A-801E-D2F07CE1810A}" type="datetimeFigureOut">
              <a:rPr lang="en-US" smtClean="0"/>
              <a:t>9/8/22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EAFD31-9A6A-88C2-CA72-11F390A44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FEE6E-3443-6B70-B50F-73D1B5C0B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35030-108F-CB46-9A01-303F2659E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778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3712B-E962-83F0-A087-DBE23D97F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4AC5C9-33D8-F92B-299E-FCCE1243F2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F66F25-5964-2F7D-28C4-82DEEAD62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930B-6D67-AE4A-801E-D2F07CE1810A}" type="datetimeFigureOut">
              <a:rPr lang="en-US" smtClean="0"/>
              <a:t>9/8/22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6123E-E947-28E3-C35A-3E469327F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56700-DD21-ADA2-CB12-79811D099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35030-108F-CB46-9A01-303F2659E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510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63C37-D6B3-8E93-C3E7-23CDE0276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A6BD23-55CA-B219-13A8-20D907B8B0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0594BA-7C35-133A-8A69-296BFEACB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930B-6D67-AE4A-801E-D2F07CE1810A}" type="datetimeFigureOut">
              <a:rPr lang="en-US" smtClean="0"/>
              <a:t>9/8/22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6FA149-31B4-C85C-BC1E-038B1EA8A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2D8D61-BFE2-2100-B038-412ACB72D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35030-108F-CB46-9A01-303F2659E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836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1E6F3-7947-5AB4-3258-DDBE9AC01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32C57-3BC6-7BD7-D30D-3AEDA4DBEA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5225F1-9EF3-FA00-1DD5-DCDCEA7EE7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5EFC2A-C8B4-A39F-18C2-503D64BF6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930B-6D67-AE4A-801E-D2F07CE1810A}" type="datetimeFigureOut">
              <a:rPr lang="en-US" smtClean="0"/>
              <a:t>9/8/22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7C387D-ED7E-21F0-DFE1-4A07F717D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1AA52E-B2D8-EE89-9324-A363A3936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35030-108F-CB46-9A01-303F2659E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327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B8422-19AB-5445-795D-46E661D5D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D5E47E-0C63-95B0-3FF2-A9CE00E9D5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3F1F20-848F-2083-2F0B-F421865200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1D9820-14AC-FCDF-E79F-D3B71F8E2C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D69FDD-FA14-4D44-BAAA-8489DEE14F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1DE7F1-DC03-D877-063C-CCED675D0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930B-6D67-AE4A-801E-D2F07CE1810A}" type="datetimeFigureOut">
              <a:rPr lang="en-US" smtClean="0"/>
              <a:t>9/8/22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72C3CE-ED6D-344A-9B10-C1158A23C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37FCE3-95E0-838E-4F45-A572F3970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35030-108F-CB46-9A01-303F2659E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175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4AD4C-F6BC-75F6-8FC7-B4837FCCC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B3CF67-7E32-E73B-B926-E79E1CFF7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930B-6D67-AE4A-801E-D2F07CE1810A}" type="datetimeFigureOut">
              <a:rPr lang="en-US" smtClean="0"/>
              <a:t>9/8/22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FEA7D0-2600-9308-9320-A06251621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6B82-A828-11A3-8E20-5596F8634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35030-108F-CB46-9A01-303F2659E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066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1DE6AC-DF4E-2057-64A4-C46217313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930B-6D67-AE4A-801E-D2F07CE1810A}" type="datetimeFigureOut">
              <a:rPr lang="en-US" smtClean="0"/>
              <a:t>9/8/22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077405-B01E-770D-5D52-61A08E52B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9BD228-66D2-2EB7-DD2C-83DD75161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35030-108F-CB46-9A01-303F2659E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211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1228D-BB71-0253-C8AC-9E7B8DD00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52703-1A90-644E-25E6-020460A4F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34999D-CA46-F4E4-A63B-D0E85B9677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2EF1F-8F7F-3BE9-08FD-64CECBB18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930B-6D67-AE4A-801E-D2F07CE1810A}" type="datetimeFigureOut">
              <a:rPr lang="en-US" smtClean="0"/>
              <a:t>9/8/22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8D9C25-7A4A-AECF-17A5-D9E30D0B1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0EF96F-290D-0D52-8EA1-1EEED06B2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35030-108F-CB46-9A01-303F2659E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177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C31D8-4E92-6217-BC35-F47D47852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1D0252-EC2A-AB52-9143-88033A66A5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CEEDEC-C333-D64E-2BF4-57BCD68475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955A14-6186-D77B-C9B0-9ED0E6468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930B-6D67-AE4A-801E-D2F07CE1810A}" type="datetimeFigureOut">
              <a:rPr lang="en-US" smtClean="0"/>
              <a:t>9/8/22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B17101-C838-1EC7-6363-EC55EB278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E445F7-8A1B-D99B-B900-B9D1B4F14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35030-108F-CB46-9A01-303F2659E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439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B1D00A-D14D-4461-7E20-B5EB7F70A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75B881-8D07-742E-9833-649B775D6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460D09-C762-3983-EFAB-EEE0D756DF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8930B-6D67-AE4A-801E-D2F07CE1810A}" type="datetimeFigureOut">
              <a:rPr lang="en-US" smtClean="0"/>
              <a:t>9/8/22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250182-701B-BF1C-9E3A-B6E896C2ED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D52767-E9CA-EC90-6E41-37E44EAA37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35030-108F-CB46-9A01-303F2659E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340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B3CCD-75FA-97BF-4DA7-51345EF518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1421" y="1122363"/>
            <a:ext cx="10768263" cy="2387600"/>
          </a:xfrm>
        </p:spPr>
        <p:txBody>
          <a:bodyPr>
            <a:normAutofit fontScale="90000"/>
          </a:bodyPr>
          <a:lstStyle/>
          <a:p>
            <a:r>
              <a:rPr lang="en-US" sz="8000" i="1" dirty="0"/>
              <a:t>Presenting Christ</a:t>
            </a:r>
            <a:br>
              <a:rPr lang="en-US" i="1" dirty="0"/>
            </a:br>
            <a:r>
              <a:rPr lang="en-US" i="1" dirty="0"/>
              <a:t> </a:t>
            </a:r>
            <a:br>
              <a:rPr lang="en-US" i="1" dirty="0"/>
            </a:br>
            <a:r>
              <a:rPr lang="en-US" i="1" dirty="0"/>
              <a:t>in Changing Hindu Contexts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3699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09ED2D9-D61D-F278-8CAA-2E7E88F6F2B4}"/>
              </a:ext>
            </a:extLst>
          </p:cNvPr>
          <p:cNvSpPr txBox="1"/>
          <p:nvPr/>
        </p:nvSpPr>
        <p:spPr>
          <a:xfrm>
            <a:off x="1077686" y="1141214"/>
            <a:ext cx="610035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Contextualization Concerns:</a:t>
            </a:r>
          </a:p>
        </p:txBody>
      </p:sp>
    </p:spTree>
    <p:extLst>
      <p:ext uri="{BB962C8B-B14F-4D97-AF65-F5344CB8AC3E}">
        <p14:creationId xmlns:p14="http://schemas.microsoft.com/office/powerpoint/2010/main" val="3018217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0C7B031-81E3-5B3F-4A9D-05EBFFA63A3E}"/>
              </a:ext>
            </a:extLst>
          </p:cNvPr>
          <p:cNvSpPr txBox="1"/>
          <p:nvPr/>
        </p:nvSpPr>
        <p:spPr>
          <a:xfrm>
            <a:off x="1077686" y="1141214"/>
            <a:ext cx="610035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Contextualization Concerns: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4000" dirty="0"/>
              <a:t>Bhakti or faith?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10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32DCB9E-0DCF-601F-9DC7-BE4028760045}"/>
              </a:ext>
            </a:extLst>
          </p:cNvPr>
          <p:cNvSpPr txBox="1"/>
          <p:nvPr/>
        </p:nvSpPr>
        <p:spPr>
          <a:xfrm>
            <a:off x="1077686" y="1141214"/>
            <a:ext cx="6100354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Contextualization Concerns: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4000" dirty="0"/>
              <a:t>Bhakti or faith?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4000" dirty="0"/>
              <a:t>Speaking of God/gods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55078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81285E3-B084-4C03-CBE6-AA8215825B8D}"/>
              </a:ext>
            </a:extLst>
          </p:cNvPr>
          <p:cNvSpPr txBox="1"/>
          <p:nvPr/>
        </p:nvSpPr>
        <p:spPr>
          <a:xfrm>
            <a:off x="986245" y="1036711"/>
            <a:ext cx="1070501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session is only a b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rief introduction to lifelong dialog and learning</a:t>
            </a:r>
          </a:p>
        </p:txBody>
      </p:sp>
    </p:spTree>
    <p:extLst>
      <p:ext uri="{BB962C8B-B14F-4D97-AF65-F5344CB8AC3E}">
        <p14:creationId xmlns:p14="http://schemas.microsoft.com/office/powerpoint/2010/main" val="967747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047861E-385D-811A-194C-16885E012667}"/>
              </a:ext>
            </a:extLst>
          </p:cNvPr>
          <p:cNvSpPr txBox="1"/>
          <p:nvPr/>
        </p:nvSpPr>
        <p:spPr>
          <a:xfrm>
            <a:off x="1223908" y="1171065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Who am I?</a:t>
            </a:r>
          </a:p>
        </p:txBody>
      </p:sp>
    </p:spTree>
    <p:extLst>
      <p:ext uri="{BB962C8B-B14F-4D97-AF65-F5344CB8AC3E}">
        <p14:creationId xmlns:p14="http://schemas.microsoft.com/office/powerpoint/2010/main" val="2599856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E24F558-D478-A6BE-E031-58F0CCABC427}"/>
              </a:ext>
            </a:extLst>
          </p:cNvPr>
          <p:cNvSpPr txBox="1"/>
          <p:nvPr/>
        </p:nvSpPr>
        <p:spPr>
          <a:xfrm>
            <a:off x="914400" y="994777"/>
            <a:ext cx="1113182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Who are you?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Focused on supporting Indian workers or sending Americans (or both or neither)?</a:t>
            </a:r>
          </a:p>
        </p:txBody>
      </p:sp>
    </p:spTree>
    <p:extLst>
      <p:ext uri="{BB962C8B-B14F-4D97-AF65-F5344CB8AC3E}">
        <p14:creationId xmlns:p14="http://schemas.microsoft.com/office/powerpoint/2010/main" val="511099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4820351-275F-2FFA-4302-DBEF3C2DC625}"/>
              </a:ext>
            </a:extLst>
          </p:cNvPr>
          <p:cNvSpPr txBox="1"/>
          <p:nvPr/>
        </p:nvSpPr>
        <p:spPr>
          <a:xfrm>
            <a:off x="1311965" y="1220064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India:</a:t>
            </a:r>
          </a:p>
        </p:txBody>
      </p:sp>
    </p:spTree>
    <p:extLst>
      <p:ext uri="{BB962C8B-B14F-4D97-AF65-F5344CB8AC3E}">
        <p14:creationId xmlns:p14="http://schemas.microsoft.com/office/powerpoint/2010/main" val="2302677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DA2E8D0-930E-8CDA-38AA-3B6A179615E7}"/>
              </a:ext>
            </a:extLst>
          </p:cNvPr>
          <p:cNvSpPr txBox="1"/>
          <p:nvPr/>
        </p:nvSpPr>
        <p:spPr>
          <a:xfrm>
            <a:off x="1311964" y="1220064"/>
            <a:ext cx="826311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India: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4000" dirty="0"/>
              <a:t>Massive Diversity and Complexity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157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5C213D7-80C7-AD4D-C85C-CEAD8AF2B00F}"/>
              </a:ext>
            </a:extLst>
          </p:cNvPr>
          <p:cNvSpPr txBox="1"/>
          <p:nvPr/>
        </p:nvSpPr>
        <p:spPr>
          <a:xfrm>
            <a:off x="1011519" y="788989"/>
            <a:ext cx="9347326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India: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4000" dirty="0"/>
              <a:t>Massive Diversity and Complexity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4000" dirty="0"/>
              <a:t>Current transitions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729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18A0805-5B97-511A-7CD1-BEF4C2A2495D}"/>
              </a:ext>
            </a:extLst>
          </p:cNvPr>
          <p:cNvSpPr txBox="1"/>
          <p:nvPr/>
        </p:nvSpPr>
        <p:spPr>
          <a:xfrm>
            <a:off x="1247503" y="1126365"/>
            <a:ext cx="610035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Hindu traditions:</a:t>
            </a:r>
          </a:p>
        </p:txBody>
      </p:sp>
    </p:spTree>
    <p:extLst>
      <p:ext uri="{BB962C8B-B14F-4D97-AF65-F5344CB8AC3E}">
        <p14:creationId xmlns:p14="http://schemas.microsoft.com/office/powerpoint/2010/main" val="3623298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AEBAF12-534A-7856-A55C-A59BB3710A46}"/>
              </a:ext>
            </a:extLst>
          </p:cNvPr>
          <p:cNvSpPr txBox="1"/>
          <p:nvPr/>
        </p:nvSpPr>
        <p:spPr>
          <a:xfrm>
            <a:off x="1247503" y="1126365"/>
            <a:ext cx="610035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Hindu traditions: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4000" dirty="0"/>
              <a:t>Caste issues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445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54AF62A-76F9-7911-3C12-C9EF33117A0E}"/>
              </a:ext>
            </a:extLst>
          </p:cNvPr>
          <p:cNvSpPr txBox="1"/>
          <p:nvPr/>
        </p:nvSpPr>
        <p:spPr>
          <a:xfrm>
            <a:off x="933994" y="799793"/>
            <a:ext cx="885008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Hindu traditions: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4000" dirty="0"/>
              <a:t>Caste issues</a:t>
            </a:r>
          </a:p>
          <a:p>
            <a:endParaRPr lang="en-US" sz="4000" dirty="0"/>
          </a:p>
          <a:p>
            <a:r>
              <a:rPr lang="en-US" sz="4000" dirty="0"/>
              <a:t>Sampradaya (“denomination”) issues</a:t>
            </a:r>
          </a:p>
          <a:p>
            <a:endParaRPr lang="en-US" sz="4000" dirty="0"/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11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1740</TotalTime>
  <Words>99</Words>
  <Application>Microsoft Macintosh PowerPoint</Application>
  <PresentationFormat>Widescreen</PresentationFormat>
  <Paragraphs>34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Presenting Christ   in Changing Hindu Contexts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Presenting Christ   in Changing Hindu Contexts</dc:title>
  <dc:creator>Rick Hivner</dc:creator>
  <cp:lastModifiedBy>Rick Hivner</cp:lastModifiedBy>
  <cp:revision>4</cp:revision>
  <dcterms:created xsi:type="dcterms:W3CDTF">2022-08-10T20:17:17Z</dcterms:created>
  <dcterms:modified xsi:type="dcterms:W3CDTF">2022-09-08T17:02:01Z</dcterms:modified>
</cp:coreProperties>
</file>