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 id="2147483711" r:id="rId3"/>
    <p:sldMasterId id="2147483732" r:id="rId4"/>
  </p:sldMasterIdLst>
  <p:notesMasterIdLst>
    <p:notesMasterId r:id="rId44"/>
  </p:notesMasterIdLst>
  <p:sldIdLst>
    <p:sldId id="343" r:id="rId5"/>
    <p:sldId id="283" r:id="rId6"/>
    <p:sldId id="497" r:id="rId7"/>
    <p:sldId id="558" r:id="rId8"/>
    <p:sldId id="341" r:id="rId9"/>
    <p:sldId id="399" r:id="rId10"/>
    <p:sldId id="588" r:id="rId11"/>
    <p:sldId id="272" r:id="rId12"/>
    <p:sldId id="427" r:id="rId13"/>
    <p:sldId id="453" r:id="rId14"/>
    <p:sldId id="579" r:id="rId15"/>
    <p:sldId id="587" r:id="rId16"/>
    <p:sldId id="342" r:id="rId17"/>
    <p:sldId id="580" r:id="rId18"/>
    <p:sldId id="562" r:id="rId19"/>
    <p:sldId id="586" r:id="rId20"/>
    <p:sldId id="465" r:id="rId21"/>
    <p:sldId id="345" r:id="rId22"/>
    <p:sldId id="561" r:id="rId23"/>
    <p:sldId id="584" r:id="rId24"/>
    <p:sldId id="514" r:id="rId25"/>
    <p:sldId id="337" r:id="rId26"/>
    <p:sldId id="581" r:id="rId27"/>
    <p:sldId id="404" r:id="rId28"/>
    <p:sldId id="422" r:id="rId29"/>
    <p:sldId id="582" r:id="rId30"/>
    <p:sldId id="504" r:id="rId31"/>
    <p:sldId id="376" r:id="rId32"/>
    <p:sldId id="589" r:id="rId33"/>
    <p:sldId id="541" r:id="rId34"/>
    <p:sldId id="542" r:id="rId35"/>
    <p:sldId id="585" r:id="rId36"/>
    <p:sldId id="291" r:id="rId37"/>
    <p:sldId id="590" r:id="rId38"/>
    <p:sldId id="591" r:id="rId39"/>
    <p:sldId id="455" r:id="rId40"/>
    <p:sldId id="559" r:id="rId41"/>
    <p:sldId id="592" r:id="rId42"/>
    <p:sldId id="52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30467C"/>
    <a:srgbClr val="2B3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65E8F-B724-43D1-A67F-F4D026EB80DF}" v="35" dt="2022-09-08T18:50:25.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autoAdjust="0"/>
    <p:restoredTop sz="95652" autoAdjust="0"/>
  </p:normalViewPr>
  <p:slideViewPr>
    <p:cSldViewPr snapToGrid="0">
      <p:cViewPr varScale="1">
        <p:scale>
          <a:sx n="83" d="100"/>
          <a:sy n="83" d="100"/>
        </p:scale>
        <p:origin x="638" y="77"/>
      </p:cViewPr>
      <p:guideLst>
        <p:guide pos="3840"/>
        <p:guide orient="horz" pos="2160"/>
      </p:guideLst>
    </p:cSldViewPr>
  </p:slideViewPr>
  <p:outlineViewPr>
    <p:cViewPr>
      <p:scale>
        <a:sx n="33" d="100"/>
        <a:sy n="33" d="100"/>
      </p:scale>
      <p:origin x="0" y="-5820"/>
    </p:cViewPr>
  </p:outlin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ene Erlacher" userId="45c21679ed5ab0e3" providerId="LiveId" clId="{F8865E8F-B724-43D1-A67F-F4D026EB80DF}"/>
    <pc:docChg chg="custSel addSld delSld modSld sldOrd delMainMaster">
      <pc:chgData name="Jolene Erlacher" userId="45c21679ed5ab0e3" providerId="LiveId" clId="{F8865E8F-B724-43D1-A67F-F4D026EB80DF}" dt="2022-09-08T20:12:19.881" v="592" actId="20577"/>
      <pc:docMkLst>
        <pc:docMk/>
      </pc:docMkLst>
      <pc:sldChg chg="modSp mod ord">
        <pc:chgData name="Jolene Erlacher" userId="45c21679ed5ab0e3" providerId="LiveId" clId="{F8865E8F-B724-43D1-A67F-F4D026EB80DF}" dt="2022-09-08T18:40:45.871" v="378" actId="20577"/>
        <pc:sldMkLst>
          <pc:docMk/>
          <pc:sldMk cId="376868841" sldId="291"/>
        </pc:sldMkLst>
        <pc:spChg chg="mod">
          <ac:chgData name="Jolene Erlacher" userId="45c21679ed5ab0e3" providerId="LiveId" clId="{F8865E8F-B724-43D1-A67F-F4D026EB80DF}" dt="2022-09-08T18:40:45.871" v="378" actId="20577"/>
          <ac:spMkLst>
            <pc:docMk/>
            <pc:sldMk cId="376868841" sldId="291"/>
            <ac:spMk id="3" creationId="{00000000-0000-0000-0000-000000000000}"/>
          </ac:spMkLst>
        </pc:spChg>
      </pc:sldChg>
      <pc:sldChg chg="del">
        <pc:chgData name="Jolene Erlacher" userId="45c21679ed5ab0e3" providerId="LiveId" clId="{F8865E8F-B724-43D1-A67F-F4D026EB80DF}" dt="2022-09-08T18:39:13.992" v="331" actId="47"/>
        <pc:sldMkLst>
          <pc:docMk/>
          <pc:sldMk cId="3627177641" sldId="336"/>
        </pc:sldMkLst>
      </pc:sldChg>
      <pc:sldChg chg="ord">
        <pc:chgData name="Jolene Erlacher" userId="45c21679ed5ab0e3" providerId="LiveId" clId="{F8865E8F-B724-43D1-A67F-F4D026EB80DF}" dt="2022-09-08T18:37:57.420" v="325"/>
        <pc:sldMkLst>
          <pc:docMk/>
          <pc:sldMk cId="3284581360" sldId="337"/>
        </pc:sldMkLst>
      </pc:sldChg>
      <pc:sldChg chg="modSp mod ord">
        <pc:chgData name="Jolene Erlacher" userId="45c21679ed5ab0e3" providerId="LiveId" clId="{F8865E8F-B724-43D1-A67F-F4D026EB80DF}" dt="2022-09-08T20:09:55.090" v="497" actId="20577"/>
        <pc:sldMkLst>
          <pc:docMk/>
          <pc:sldMk cId="2138649954" sldId="376"/>
        </pc:sldMkLst>
        <pc:spChg chg="mod">
          <ac:chgData name="Jolene Erlacher" userId="45c21679ed5ab0e3" providerId="LiveId" clId="{F8865E8F-B724-43D1-A67F-F4D026EB80DF}" dt="2022-09-08T20:09:55.090" v="497" actId="20577"/>
          <ac:spMkLst>
            <pc:docMk/>
            <pc:sldMk cId="2138649954" sldId="376"/>
            <ac:spMk id="8" creationId="{00000000-0000-0000-0000-000000000000}"/>
          </ac:spMkLst>
        </pc:spChg>
      </pc:sldChg>
      <pc:sldChg chg="del">
        <pc:chgData name="Jolene Erlacher" userId="45c21679ed5ab0e3" providerId="LiveId" clId="{F8865E8F-B724-43D1-A67F-F4D026EB80DF}" dt="2022-09-08T18:37:15.513" v="321" actId="47"/>
        <pc:sldMkLst>
          <pc:docMk/>
          <pc:sldMk cId="7426785" sldId="380"/>
        </pc:sldMkLst>
      </pc:sldChg>
      <pc:sldChg chg="modSp modAnim">
        <pc:chgData name="Jolene Erlacher" userId="45c21679ed5ab0e3" providerId="LiveId" clId="{F8865E8F-B724-43D1-A67F-F4D026EB80DF}" dt="2022-09-08T18:22:44.303" v="63" actId="20577"/>
        <pc:sldMkLst>
          <pc:docMk/>
          <pc:sldMk cId="3356929416" sldId="399"/>
        </pc:sldMkLst>
        <pc:spChg chg="mod">
          <ac:chgData name="Jolene Erlacher" userId="45c21679ed5ab0e3" providerId="LiveId" clId="{F8865E8F-B724-43D1-A67F-F4D026EB80DF}" dt="2022-09-08T18:22:44.303" v="63" actId="20577"/>
          <ac:spMkLst>
            <pc:docMk/>
            <pc:sldMk cId="3356929416" sldId="399"/>
            <ac:spMk id="7" creationId="{00000000-0000-0000-0000-000000000000}"/>
          </ac:spMkLst>
        </pc:spChg>
      </pc:sldChg>
      <pc:sldChg chg="del ord">
        <pc:chgData name="Jolene Erlacher" userId="45c21679ed5ab0e3" providerId="LiveId" clId="{F8865E8F-B724-43D1-A67F-F4D026EB80DF}" dt="2022-09-08T18:50:12.345" v="425" actId="47"/>
        <pc:sldMkLst>
          <pc:docMk/>
          <pc:sldMk cId="866753838" sldId="400"/>
        </pc:sldMkLst>
      </pc:sldChg>
      <pc:sldChg chg="del">
        <pc:chgData name="Jolene Erlacher" userId="45c21679ed5ab0e3" providerId="LiveId" clId="{F8865E8F-B724-43D1-A67F-F4D026EB80DF}" dt="2022-09-08T18:36:57.920" v="319" actId="47"/>
        <pc:sldMkLst>
          <pc:docMk/>
          <pc:sldMk cId="1138505001" sldId="421"/>
        </pc:sldMkLst>
      </pc:sldChg>
      <pc:sldChg chg="ord">
        <pc:chgData name="Jolene Erlacher" userId="45c21679ed5ab0e3" providerId="LiveId" clId="{F8865E8F-B724-43D1-A67F-F4D026EB80DF}" dt="2022-09-08T18:41:41.418" v="393"/>
        <pc:sldMkLst>
          <pc:docMk/>
          <pc:sldMk cId="1351682091" sldId="422"/>
        </pc:sldMkLst>
      </pc:sldChg>
      <pc:sldChg chg="modSp mod">
        <pc:chgData name="Jolene Erlacher" userId="45c21679ed5ab0e3" providerId="LiveId" clId="{F8865E8F-B724-43D1-A67F-F4D026EB80DF}" dt="2022-09-08T18:23:18.643" v="72" actId="20577"/>
        <pc:sldMkLst>
          <pc:docMk/>
          <pc:sldMk cId="2379721374" sldId="427"/>
        </pc:sldMkLst>
        <pc:spChg chg="mod">
          <ac:chgData name="Jolene Erlacher" userId="45c21679ed5ab0e3" providerId="LiveId" clId="{F8865E8F-B724-43D1-A67F-F4D026EB80DF}" dt="2022-09-08T18:23:18.643" v="72" actId="20577"/>
          <ac:spMkLst>
            <pc:docMk/>
            <pc:sldMk cId="2379721374" sldId="427"/>
            <ac:spMk id="3" creationId="{BADE255A-C9E8-472F-A173-0A3CBEACC8C8}"/>
          </ac:spMkLst>
        </pc:spChg>
      </pc:sldChg>
      <pc:sldChg chg="del ord">
        <pc:chgData name="Jolene Erlacher" userId="45c21679ed5ab0e3" providerId="LiveId" clId="{F8865E8F-B724-43D1-A67F-F4D026EB80DF}" dt="2022-09-08T18:40:19.722" v="336" actId="47"/>
        <pc:sldMkLst>
          <pc:docMk/>
          <pc:sldMk cId="914299082" sldId="447"/>
        </pc:sldMkLst>
      </pc:sldChg>
      <pc:sldChg chg="del">
        <pc:chgData name="Jolene Erlacher" userId="45c21679ed5ab0e3" providerId="LiveId" clId="{F8865E8F-B724-43D1-A67F-F4D026EB80DF}" dt="2022-09-08T18:39:09.428" v="328" actId="47"/>
        <pc:sldMkLst>
          <pc:docMk/>
          <pc:sldMk cId="3922839244" sldId="448"/>
        </pc:sldMkLst>
      </pc:sldChg>
      <pc:sldChg chg="del">
        <pc:chgData name="Jolene Erlacher" userId="45c21679ed5ab0e3" providerId="LiveId" clId="{F8865E8F-B724-43D1-A67F-F4D026EB80DF}" dt="2022-09-08T18:39:11.282" v="329" actId="47"/>
        <pc:sldMkLst>
          <pc:docMk/>
          <pc:sldMk cId="4161900993" sldId="449"/>
        </pc:sldMkLst>
      </pc:sldChg>
      <pc:sldChg chg="del">
        <pc:chgData name="Jolene Erlacher" userId="45c21679ed5ab0e3" providerId="LiveId" clId="{F8865E8F-B724-43D1-A67F-F4D026EB80DF}" dt="2022-09-08T18:39:12.947" v="330" actId="47"/>
        <pc:sldMkLst>
          <pc:docMk/>
          <pc:sldMk cId="3945705907" sldId="450"/>
        </pc:sldMkLst>
      </pc:sldChg>
      <pc:sldChg chg="del ord">
        <pc:chgData name="Jolene Erlacher" userId="45c21679ed5ab0e3" providerId="LiveId" clId="{F8865E8F-B724-43D1-A67F-F4D026EB80DF}" dt="2022-09-08T18:50:29.271" v="427" actId="47"/>
        <pc:sldMkLst>
          <pc:docMk/>
          <pc:sldMk cId="1548613011" sldId="452"/>
        </pc:sldMkLst>
      </pc:sldChg>
      <pc:sldChg chg="modSp mod ord">
        <pc:chgData name="Jolene Erlacher" userId="45c21679ed5ab0e3" providerId="LiveId" clId="{F8865E8F-B724-43D1-A67F-F4D026EB80DF}" dt="2022-09-08T18:41:16.770" v="391" actId="27636"/>
        <pc:sldMkLst>
          <pc:docMk/>
          <pc:sldMk cId="2489662538" sldId="455"/>
        </pc:sldMkLst>
        <pc:spChg chg="mod">
          <ac:chgData name="Jolene Erlacher" userId="45c21679ed5ab0e3" providerId="LiveId" clId="{F8865E8F-B724-43D1-A67F-F4D026EB80DF}" dt="2022-09-08T18:41:16.770" v="391" actId="27636"/>
          <ac:spMkLst>
            <pc:docMk/>
            <pc:sldMk cId="2489662538" sldId="455"/>
            <ac:spMk id="3" creationId="{00000000-0000-0000-0000-000000000000}"/>
          </ac:spMkLst>
        </pc:spChg>
      </pc:sldChg>
      <pc:sldChg chg="del">
        <pc:chgData name="Jolene Erlacher" userId="45c21679ed5ab0e3" providerId="LiveId" clId="{F8865E8F-B724-43D1-A67F-F4D026EB80DF}" dt="2022-09-08T18:50:32.712" v="428" actId="47"/>
        <pc:sldMkLst>
          <pc:docMk/>
          <pc:sldMk cId="1368369057" sldId="492"/>
        </pc:sldMkLst>
      </pc:sldChg>
      <pc:sldChg chg="ord">
        <pc:chgData name="Jolene Erlacher" userId="45c21679ed5ab0e3" providerId="LiveId" clId="{F8865E8F-B724-43D1-A67F-F4D026EB80DF}" dt="2022-09-08T18:37:31.984" v="323"/>
        <pc:sldMkLst>
          <pc:docMk/>
          <pc:sldMk cId="920562630" sldId="504"/>
        </pc:sldMkLst>
      </pc:sldChg>
      <pc:sldChg chg="add">
        <pc:chgData name="Jolene Erlacher" userId="45c21679ed5ab0e3" providerId="LiveId" clId="{F8865E8F-B724-43D1-A67F-F4D026EB80DF}" dt="2022-09-08T18:38:25.881" v="327"/>
        <pc:sldMkLst>
          <pc:docMk/>
          <pc:sldMk cId="789210035" sldId="514"/>
        </pc:sldMkLst>
      </pc:sldChg>
      <pc:sldChg chg="modSp add del mod">
        <pc:chgData name="Jolene Erlacher" userId="45c21679ed5ab0e3" providerId="LiveId" clId="{F8865E8F-B724-43D1-A67F-F4D026EB80DF}" dt="2022-09-08T18:39:28.554" v="333"/>
        <pc:sldMkLst>
          <pc:docMk/>
          <pc:sldMk cId="1143022144" sldId="521"/>
        </pc:sldMkLst>
        <pc:spChg chg="mod">
          <ac:chgData name="Jolene Erlacher" userId="45c21679ed5ab0e3" providerId="LiveId" clId="{F8865E8F-B724-43D1-A67F-F4D026EB80DF}" dt="2022-09-08T18:22:25.511" v="38" actId="27636"/>
          <ac:spMkLst>
            <pc:docMk/>
            <pc:sldMk cId="1143022144" sldId="521"/>
            <ac:spMk id="5" creationId="{C72DB3B0-6BE1-4B7A-8A03-50D37240C88F}"/>
          </ac:spMkLst>
        </pc:spChg>
      </pc:sldChg>
      <pc:sldChg chg="modSp mod ord">
        <pc:chgData name="Jolene Erlacher" userId="45c21679ed5ab0e3" providerId="LiveId" clId="{F8865E8F-B724-43D1-A67F-F4D026EB80DF}" dt="2022-09-08T18:42:25.444" v="397" actId="1076"/>
        <pc:sldMkLst>
          <pc:docMk/>
          <pc:sldMk cId="2704549368" sldId="541"/>
        </pc:sldMkLst>
        <pc:spChg chg="mod">
          <ac:chgData name="Jolene Erlacher" userId="45c21679ed5ab0e3" providerId="LiveId" clId="{F8865E8F-B724-43D1-A67F-F4D026EB80DF}" dt="2022-09-08T18:42:25.444" v="397" actId="1076"/>
          <ac:spMkLst>
            <pc:docMk/>
            <pc:sldMk cId="2704549368" sldId="541"/>
            <ac:spMk id="8" creationId="{00000000-0000-0000-0000-000000000000}"/>
          </ac:spMkLst>
        </pc:spChg>
      </pc:sldChg>
      <pc:sldChg chg="ord">
        <pc:chgData name="Jolene Erlacher" userId="45c21679ed5ab0e3" providerId="LiveId" clId="{F8865E8F-B724-43D1-A67F-F4D026EB80DF}" dt="2022-09-08T18:35:50.261" v="185"/>
        <pc:sldMkLst>
          <pc:docMk/>
          <pc:sldMk cId="4172474882" sldId="542"/>
        </pc:sldMkLst>
      </pc:sldChg>
      <pc:sldChg chg="del">
        <pc:chgData name="Jolene Erlacher" userId="45c21679ed5ab0e3" providerId="LiveId" clId="{F8865E8F-B724-43D1-A67F-F4D026EB80DF}" dt="2022-09-08T18:42:18.136" v="396" actId="47"/>
        <pc:sldMkLst>
          <pc:docMk/>
          <pc:sldMk cId="594662532" sldId="553"/>
        </pc:sldMkLst>
      </pc:sldChg>
      <pc:sldChg chg="del">
        <pc:chgData name="Jolene Erlacher" userId="45c21679ed5ab0e3" providerId="LiveId" clId="{F8865E8F-B724-43D1-A67F-F4D026EB80DF}" dt="2022-09-08T18:35:37.012" v="181" actId="47"/>
        <pc:sldMkLst>
          <pc:docMk/>
          <pc:sldMk cId="949763570" sldId="554"/>
        </pc:sldMkLst>
      </pc:sldChg>
      <pc:sldChg chg="modSp mod">
        <pc:chgData name="Jolene Erlacher" userId="45c21679ed5ab0e3" providerId="LiveId" clId="{F8865E8F-B724-43D1-A67F-F4D026EB80DF}" dt="2022-09-08T20:12:19.881" v="592" actId="20577"/>
        <pc:sldMkLst>
          <pc:docMk/>
          <pc:sldMk cId="2944120341" sldId="559"/>
        </pc:sldMkLst>
        <pc:spChg chg="mod">
          <ac:chgData name="Jolene Erlacher" userId="45c21679ed5ab0e3" providerId="LiveId" clId="{F8865E8F-B724-43D1-A67F-F4D026EB80DF}" dt="2022-09-08T20:12:19.881" v="592" actId="20577"/>
          <ac:spMkLst>
            <pc:docMk/>
            <pc:sldMk cId="2944120341" sldId="559"/>
            <ac:spMk id="3" creationId="{BADE255A-C9E8-472F-A173-0A3CBEACC8C8}"/>
          </ac:spMkLst>
        </pc:spChg>
      </pc:sldChg>
      <pc:sldChg chg="del">
        <pc:chgData name="Jolene Erlacher" userId="45c21679ed5ab0e3" providerId="LiveId" clId="{F8865E8F-B724-43D1-A67F-F4D026EB80DF}" dt="2022-09-08T18:34:42.507" v="169" actId="47"/>
        <pc:sldMkLst>
          <pc:docMk/>
          <pc:sldMk cId="1981555103" sldId="565"/>
        </pc:sldMkLst>
      </pc:sldChg>
      <pc:sldChg chg="modSp del mod">
        <pc:chgData name="Jolene Erlacher" userId="45c21679ed5ab0e3" providerId="LiveId" clId="{F8865E8F-B724-43D1-A67F-F4D026EB80DF}" dt="2022-09-08T18:49:17.295" v="423" actId="47"/>
        <pc:sldMkLst>
          <pc:docMk/>
          <pc:sldMk cId="3797291772" sldId="567"/>
        </pc:sldMkLst>
        <pc:spChg chg="mod">
          <ac:chgData name="Jolene Erlacher" userId="45c21679ed5ab0e3" providerId="LiveId" clId="{F8865E8F-B724-43D1-A67F-F4D026EB80DF}" dt="2022-09-08T18:49:07.711" v="420" actId="20577"/>
          <ac:spMkLst>
            <pc:docMk/>
            <pc:sldMk cId="3797291772" sldId="567"/>
            <ac:spMk id="8" creationId="{00000000-0000-0000-0000-000000000000}"/>
          </ac:spMkLst>
        </pc:spChg>
      </pc:sldChg>
      <pc:sldChg chg="delSp mod">
        <pc:chgData name="Jolene Erlacher" userId="45c21679ed5ab0e3" providerId="LiveId" clId="{F8865E8F-B724-43D1-A67F-F4D026EB80DF}" dt="2022-09-08T18:23:49.390" v="74" actId="478"/>
        <pc:sldMkLst>
          <pc:docMk/>
          <pc:sldMk cId="324408222" sldId="579"/>
        </pc:sldMkLst>
        <pc:spChg chg="del">
          <ac:chgData name="Jolene Erlacher" userId="45c21679ed5ab0e3" providerId="LiveId" clId="{F8865E8F-B724-43D1-A67F-F4D026EB80DF}" dt="2022-09-08T18:23:49.390" v="74" actId="478"/>
          <ac:spMkLst>
            <pc:docMk/>
            <pc:sldMk cId="324408222" sldId="579"/>
            <ac:spMk id="9" creationId="{37FC3DAB-E30E-427C-ACEF-BB52F287A525}"/>
          </ac:spMkLst>
        </pc:spChg>
      </pc:sldChg>
      <pc:sldChg chg="modSp mod">
        <pc:chgData name="Jolene Erlacher" userId="45c21679ed5ab0e3" providerId="LiveId" clId="{F8865E8F-B724-43D1-A67F-F4D026EB80DF}" dt="2022-09-08T18:25:17.414" v="120" actId="20577"/>
        <pc:sldMkLst>
          <pc:docMk/>
          <pc:sldMk cId="1891838590" sldId="580"/>
        </pc:sldMkLst>
        <pc:spChg chg="mod">
          <ac:chgData name="Jolene Erlacher" userId="45c21679ed5ab0e3" providerId="LiveId" clId="{F8865E8F-B724-43D1-A67F-F4D026EB80DF}" dt="2022-09-08T18:25:17.414" v="120" actId="20577"/>
          <ac:spMkLst>
            <pc:docMk/>
            <pc:sldMk cId="1891838590" sldId="580"/>
            <ac:spMk id="3" creationId="{BADE255A-C9E8-472F-A173-0A3CBEACC8C8}"/>
          </ac:spMkLst>
        </pc:spChg>
      </pc:sldChg>
      <pc:sldChg chg="modSp mod">
        <pc:chgData name="Jolene Erlacher" userId="45c21679ed5ab0e3" providerId="LiveId" clId="{F8865E8F-B724-43D1-A67F-F4D026EB80DF}" dt="2022-09-08T20:09:00.531" v="476" actId="20577"/>
        <pc:sldMkLst>
          <pc:docMk/>
          <pc:sldMk cId="2094905161" sldId="581"/>
        </pc:sldMkLst>
        <pc:spChg chg="mod">
          <ac:chgData name="Jolene Erlacher" userId="45c21679ed5ab0e3" providerId="LiveId" clId="{F8865E8F-B724-43D1-A67F-F4D026EB80DF}" dt="2022-09-08T20:09:00.531" v="476" actId="20577"/>
          <ac:spMkLst>
            <pc:docMk/>
            <pc:sldMk cId="2094905161" sldId="581"/>
            <ac:spMk id="3" creationId="{BADE255A-C9E8-472F-A173-0A3CBEACC8C8}"/>
          </ac:spMkLst>
        </pc:spChg>
      </pc:sldChg>
      <pc:sldChg chg="modSp mod">
        <pc:chgData name="Jolene Erlacher" userId="45c21679ed5ab0e3" providerId="LiveId" clId="{F8865E8F-B724-43D1-A67F-F4D026EB80DF}" dt="2022-09-08T18:35:05.355" v="178" actId="20577"/>
        <pc:sldMkLst>
          <pc:docMk/>
          <pc:sldMk cId="2260533714" sldId="582"/>
        </pc:sldMkLst>
        <pc:spChg chg="mod">
          <ac:chgData name="Jolene Erlacher" userId="45c21679ed5ab0e3" providerId="LiveId" clId="{F8865E8F-B724-43D1-A67F-F4D026EB80DF}" dt="2022-09-08T18:35:05.355" v="178" actId="20577"/>
          <ac:spMkLst>
            <pc:docMk/>
            <pc:sldMk cId="2260533714" sldId="582"/>
            <ac:spMk id="3" creationId="{BADE255A-C9E8-472F-A173-0A3CBEACC8C8}"/>
          </ac:spMkLst>
        </pc:spChg>
      </pc:sldChg>
      <pc:sldChg chg="del">
        <pc:chgData name="Jolene Erlacher" userId="45c21679ed5ab0e3" providerId="LiveId" clId="{F8865E8F-B724-43D1-A67F-F4D026EB80DF}" dt="2022-09-08T18:38:23.540" v="326" actId="47"/>
        <pc:sldMkLst>
          <pc:docMk/>
          <pc:sldMk cId="661617371" sldId="583"/>
        </pc:sldMkLst>
      </pc:sldChg>
      <pc:sldChg chg="modSp mod">
        <pc:chgData name="Jolene Erlacher" userId="45c21679ed5ab0e3" providerId="LiveId" clId="{F8865E8F-B724-43D1-A67F-F4D026EB80DF}" dt="2022-09-08T18:36:46.502" v="318"/>
        <pc:sldMkLst>
          <pc:docMk/>
          <pc:sldMk cId="3052618600" sldId="585"/>
        </pc:sldMkLst>
        <pc:spChg chg="mod">
          <ac:chgData name="Jolene Erlacher" userId="45c21679ed5ab0e3" providerId="LiveId" clId="{F8865E8F-B724-43D1-A67F-F4D026EB80DF}" dt="2022-09-08T18:36:46.502" v="318"/>
          <ac:spMkLst>
            <pc:docMk/>
            <pc:sldMk cId="3052618600" sldId="585"/>
            <ac:spMk id="3" creationId="{BADE255A-C9E8-472F-A173-0A3CBEACC8C8}"/>
          </ac:spMkLst>
        </pc:spChg>
      </pc:sldChg>
      <pc:sldChg chg="addSp delSp modSp add mod">
        <pc:chgData name="Jolene Erlacher" userId="45c21679ed5ab0e3" providerId="LiveId" clId="{F8865E8F-B724-43D1-A67F-F4D026EB80DF}" dt="2022-09-08T18:24:35.166" v="101" actId="478"/>
        <pc:sldMkLst>
          <pc:docMk/>
          <pc:sldMk cId="2351280701" sldId="587"/>
        </pc:sldMkLst>
        <pc:spChg chg="del">
          <ac:chgData name="Jolene Erlacher" userId="45c21679ed5ab0e3" providerId="LiveId" clId="{F8865E8F-B724-43D1-A67F-F4D026EB80DF}" dt="2022-09-08T18:24:15.538" v="83" actId="478"/>
          <ac:spMkLst>
            <pc:docMk/>
            <pc:sldMk cId="2351280701" sldId="587"/>
            <ac:spMk id="2" creationId="{06A326DF-2C77-4576-923F-13CC05534673}"/>
          </ac:spMkLst>
        </pc:spChg>
        <pc:spChg chg="mod">
          <ac:chgData name="Jolene Erlacher" userId="45c21679ed5ab0e3" providerId="LiveId" clId="{F8865E8F-B724-43D1-A67F-F4D026EB80DF}" dt="2022-09-08T18:24:29.010" v="100" actId="20577"/>
          <ac:spMkLst>
            <pc:docMk/>
            <pc:sldMk cId="2351280701" sldId="587"/>
            <ac:spMk id="3" creationId="{C73E5A36-0277-476D-AE65-18DF3CA19553}"/>
          </ac:spMkLst>
        </pc:spChg>
        <pc:spChg chg="add del mod">
          <ac:chgData name="Jolene Erlacher" userId="45c21679ed5ab0e3" providerId="LiveId" clId="{F8865E8F-B724-43D1-A67F-F4D026EB80DF}" dt="2022-09-08T18:24:20.453" v="84" actId="478"/>
          <ac:spMkLst>
            <pc:docMk/>
            <pc:sldMk cId="2351280701" sldId="587"/>
            <ac:spMk id="7" creationId="{029141C4-AF34-6843-EF78-42AAD81766EE}"/>
          </ac:spMkLst>
        </pc:spChg>
        <pc:spChg chg="del">
          <ac:chgData name="Jolene Erlacher" userId="45c21679ed5ab0e3" providerId="LiveId" clId="{F8865E8F-B724-43D1-A67F-F4D026EB80DF}" dt="2022-09-08T18:24:35.166" v="101" actId="478"/>
          <ac:spMkLst>
            <pc:docMk/>
            <pc:sldMk cId="2351280701" sldId="587"/>
            <ac:spMk id="9" creationId="{37FC3DAB-E30E-427C-ACEF-BB52F287A525}"/>
          </ac:spMkLst>
        </pc:spChg>
      </pc:sldChg>
      <pc:sldChg chg="addSp delSp modSp del mod ord delDesignElem">
        <pc:chgData name="Jolene Erlacher" userId="45c21679ed5ab0e3" providerId="LiveId" clId="{F8865E8F-B724-43D1-A67F-F4D026EB80DF}" dt="2022-09-08T18:48:29.350" v="418" actId="1076"/>
        <pc:sldMkLst>
          <pc:docMk/>
          <pc:sldMk cId="3468397966" sldId="588"/>
        </pc:sldMkLst>
        <pc:spChg chg="del">
          <ac:chgData name="Jolene Erlacher" userId="45c21679ed5ab0e3" providerId="LiveId" clId="{F8865E8F-B724-43D1-A67F-F4D026EB80DF}" dt="2022-09-08T18:47:44.265" v="409" actId="478"/>
          <ac:spMkLst>
            <pc:docMk/>
            <pc:sldMk cId="3468397966" sldId="588"/>
            <ac:spMk id="2" creationId="{00000000-0000-0000-0000-000000000000}"/>
          </ac:spMkLst>
        </pc:spChg>
        <pc:spChg chg="add del mod">
          <ac:chgData name="Jolene Erlacher" userId="45c21679ed5ab0e3" providerId="LiveId" clId="{F8865E8F-B724-43D1-A67F-F4D026EB80DF}" dt="2022-09-08T18:47:48.660" v="410" actId="478"/>
          <ac:spMkLst>
            <pc:docMk/>
            <pc:sldMk cId="3468397966" sldId="588"/>
            <ac:spMk id="4" creationId="{DE2BED3B-ADC5-3F50-42DE-48CA2B0526BE}"/>
          </ac:spMkLst>
        </pc:spChg>
        <pc:spChg chg="mod">
          <ac:chgData name="Jolene Erlacher" userId="45c21679ed5ab0e3" providerId="LiveId" clId="{F8865E8F-B724-43D1-A67F-F4D026EB80DF}" dt="2022-09-08T18:48:29.350" v="418" actId="1076"/>
          <ac:spMkLst>
            <pc:docMk/>
            <pc:sldMk cId="3468397966" sldId="588"/>
            <ac:spMk id="7" creationId="{00000000-0000-0000-0000-000000000000}"/>
          </ac:spMkLst>
        </pc:spChg>
      </pc:sldChg>
      <pc:sldChg chg="modSp add mod ord">
        <pc:chgData name="Jolene Erlacher" userId="45c21679ed5ab0e3" providerId="LiveId" clId="{F8865E8F-B724-43D1-A67F-F4D026EB80DF}" dt="2022-09-08T20:10:04.701" v="499"/>
        <pc:sldMkLst>
          <pc:docMk/>
          <pc:sldMk cId="2862429938" sldId="589"/>
        </pc:sldMkLst>
        <pc:spChg chg="mod">
          <ac:chgData name="Jolene Erlacher" userId="45c21679ed5ab0e3" providerId="LiveId" clId="{F8865E8F-B724-43D1-A67F-F4D026EB80DF}" dt="2022-09-08T18:49:14.583" v="422" actId="1076"/>
          <ac:spMkLst>
            <pc:docMk/>
            <pc:sldMk cId="2862429938" sldId="589"/>
            <ac:spMk id="8" creationId="{00000000-0000-0000-0000-000000000000}"/>
          </ac:spMkLst>
        </pc:spChg>
      </pc:sldChg>
      <pc:sldChg chg="add">
        <pc:chgData name="Jolene Erlacher" userId="45c21679ed5ab0e3" providerId="LiveId" clId="{F8865E8F-B724-43D1-A67F-F4D026EB80DF}" dt="2022-09-08T18:50:07.928" v="424"/>
        <pc:sldMkLst>
          <pc:docMk/>
          <pc:sldMk cId="1930808543" sldId="590"/>
        </pc:sldMkLst>
      </pc:sldChg>
      <pc:sldChg chg="add">
        <pc:chgData name="Jolene Erlacher" userId="45c21679ed5ab0e3" providerId="LiveId" clId="{F8865E8F-B724-43D1-A67F-F4D026EB80DF}" dt="2022-09-08T18:50:25.272" v="426"/>
        <pc:sldMkLst>
          <pc:docMk/>
          <pc:sldMk cId="24844583" sldId="591"/>
        </pc:sldMkLst>
      </pc:sldChg>
      <pc:sldChg chg="modSp add mod">
        <pc:chgData name="Jolene Erlacher" userId="45c21679ed5ab0e3" providerId="LiveId" clId="{F8865E8F-B724-43D1-A67F-F4D026EB80DF}" dt="2022-09-08T20:11:56.642" v="579" actId="20577"/>
        <pc:sldMkLst>
          <pc:docMk/>
          <pc:sldMk cId="1913650127" sldId="592"/>
        </pc:sldMkLst>
        <pc:spChg chg="mod">
          <ac:chgData name="Jolene Erlacher" userId="45c21679ed5ab0e3" providerId="LiveId" clId="{F8865E8F-B724-43D1-A67F-F4D026EB80DF}" dt="2022-09-08T20:11:56.642" v="579" actId="20577"/>
          <ac:spMkLst>
            <pc:docMk/>
            <pc:sldMk cId="1913650127" sldId="592"/>
            <ac:spMk id="3" creationId="{BADE255A-C9E8-472F-A173-0A3CBEACC8C8}"/>
          </ac:spMkLst>
        </pc:spChg>
      </pc:sldChg>
      <pc:sldMasterChg chg="del delSldLayout">
        <pc:chgData name="Jolene Erlacher" userId="45c21679ed5ab0e3" providerId="LiveId" clId="{F8865E8F-B724-43D1-A67F-F4D026EB80DF}" dt="2022-09-08T18:49:17.295" v="423" actId="47"/>
        <pc:sldMasterMkLst>
          <pc:docMk/>
          <pc:sldMasterMk cId="106378891" sldId="2147483753"/>
        </pc:sldMasterMkLst>
        <pc:sldLayoutChg chg="del">
          <pc:chgData name="Jolene Erlacher" userId="45c21679ed5ab0e3" providerId="LiveId" clId="{F8865E8F-B724-43D1-A67F-F4D026EB80DF}" dt="2022-09-08T18:49:17.295" v="423" actId="47"/>
          <pc:sldLayoutMkLst>
            <pc:docMk/>
            <pc:sldMasterMk cId="106378891" sldId="2147483753"/>
            <pc:sldLayoutMk cId="1449781462" sldId="2147483754"/>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3451311296" sldId="2147483755"/>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4133911561" sldId="2147483756"/>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1665677382" sldId="2147483757"/>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2747245486" sldId="2147483758"/>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3081977950" sldId="2147483759"/>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3445542769" sldId="2147483760"/>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3798342538" sldId="2147483761"/>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707456600" sldId="2147483762"/>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1854227058" sldId="2147483763"/>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3913941579" sldId="2147483764"/>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2070256456" sldId="2147483765"/>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1519555162" sldId="2147483766"/>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159737411" sldId="2147483767"/>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3633956749" sldId="2147483768"/>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3547427676" sldId="2147483769"/>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3770645240" sldId="2147483770"/>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2834117769" sldId="2147483771"/>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1680059957" sldId="2147483772"/>
          </pc:sldLayoutMkLst>
        </pc:sldLayoutChg>
        <pc:sldLayoutChg chg="del">
          <pc:chgData name="Jolene Erlacher" userId="45c21679ed5ab0e3" providerId="LiveId" clId="{F8865E8F-B724-43D1-A67F-F4D026EB80DF}" dt="2022-09-08T18:49:17.295" v="423" actId="47"/>
          <pc:sldLayoutMkLst>
            <pc:docMk/>
            <pc:sldMasterMk cId="106378891" sldId="2147483753"/>
            <pc:sldLayoutMk cId="3242086789" sldId="21474837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9D259-B384-4EF8-A0E5-54C6EE60A385}"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49295-0562-4623-BB8F-A841224FA208}" type="slidenum">
              <a:rPr lang="en-US" smtClean="0"/>
              <a:t>‹#›</a:t>
            </a:fld>
            <a:endParaRPr lang="en-US"/>
          </a:p>
        </p:txBody>
      </p:sp>
    </p:spTree>
    <p:extLst>
      <p:ext uri="{BB962C8B-B14F-4D97-AF65-F5344CB8AC3E}">
        <p14:creationId xmlns:p14="http://schemas.microsoft.com/office/powerpoint/2010/main" val="416795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Team of Teams</a:t>
            </a:r>
          </a:p>
        </p:txBody>
      </p:sp>
      <p:sp>
        <p:nvSpPr>
          <p:cNvPr id="4" name="Slide Number Placeholder 3"/>
          <p:cNvSpPr>
            <a:spLocks noGrp="1"/>
          </p:cNvSpPr>
          <p:nvPr>
            <p:ph type="sldNum" sz="quarter" idx="10"/>
          </p:nvPr>
        </p:nvSpPr>
        <p:spPr/>
        <p:txBody>
          <a:bodyPr/>
          <a:lstStyle/>
          <a:p>
            <a:fld id="{0A449295-0562-4623-BB8F-A841224FA208}" type="slidenum">
              <a:rPr lang="en-US" smtClean="0"/>
              <a:t>8</a:t>
            </a:fld>
            <a:endParaRPr lang="en-US"/>
          </a:p>
        </p:txBody>
      </p:sp>
    </p:spTree>
    <p:extLst>
      <p:ext uri="{BB962C8B-B14F-4D97-AF65-F5344CB8AC3E}">
        <p14:creationId xmlns:p14="http://schemas.microsoft.com/office/powerpoint/2010/main" val="354452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https://en.oxforddictionaries.com/word-of-the-year/word-of-the-year-2016</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49295-0562-4623-BB8F-A841224FA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015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5482" y="2500313"/>
            <a:ext cx="6981712" cy="2387600"/>
          </a:xfrm>
        </p:spPr>
        <p:txBody>
          <a:bodyPr anchor="ctr"/>
          <a:lstStyle>
            <a:lvl1pPr algn="ctr">
              <a:defRPr lang="en-US" b="1" i="1" smtClean="0">
                <a:effectLst/>
              </a:defRPr>
            </a:lvl1pPr>
          </a:lstStyle>
          <a:p>
            <a:r>
              <a:rPr lang="en-US" b="1" i="1" dirty="0">
                <a:solidFill>
                  <a:srgbClr val="000000"/>
                </a:solidFill>
                <a:effectLst/>
                <a:latin typeface="Birdseye"/>
              </a:rPr>
              <a:t>Understanding, Training, and Leading Millennials and Generation Z in the Military</a:t>
            </a:r>
            <a:endParaRPr lang="en-US" dirty="0"/>
          </a:p>
        </p:txBody>
      </p:sp>
      <p:sp>
        <p:nvSpPr>
          <p:cNvPr id="5" name="Footer Placeholder 4"/>
          <p:cNvSpPr>
            <a:spLocks noGrp="1"/>
          </p:cNvSpPr>
          <p:nvPr>
            <p:ph type="ftr" sz="quarter" idx="11"/>
          </p:nvPr>
        </p:nvSpPr>
        <p:spPr>
          <a:xfrm>
            <a:off x="2651423" y="6338258"/>
            <a:ext cx="7713234" cy="365125"/>
          </a:xfrm>
        </p:spPr>
        <p:txBody>
          <a:body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pic>
        <p:nvPicPr>
          <p:cNvPr id="9" name="Picture 8" descr="A close up of a sign&#10;&#10;Description generated with very high confidence">
            <a:extLst>
              <a:ext uri="{FF2B5EF4-FFF2-40B4-BE49-F238E27FC236}">
                <a16:creationId xmlns:a16="http://schemas.microsoft.com/office/drawing/2014/main" id="{3FFD3762-CC24-4AE0-B404-DD05D227C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264" y="1219286"/>
            <a:ext cx="2758982" cy="2834640"/>
          </a:xfrm>
          <a:prstGeom prst="rect">
            <a:avLst/>
          </a:prstGeom>
        </p:spPr>
      </p:pic>
      <p:sp>
        <p:nvSpPr>
          <p:cNvPr id="10" name="Rectangle 9">
            <a:extLst>
              <a:ext uri="{FF2B5EF4-FFF2-40B4-BE49-F238E27FC236}">
                <a16:creationId xmlns:a16="http://schemas.microsoft.com/office/drawing/2014/main" id="{5AF34D84-0FEA-486F-8B87-48FAB7861E6E}"/>
              </a:ext>
            </a:extLst>
          </p:cNvPr>
          <p:cNvSpPr/>
          <p:nvPr userDrawn="1"/>
        </p:nvSpPr>
        <p:spPr>
          <a:xfrm>
            <a:off x="0" y="0"/>
            <a:ext cx="935915" cy="9574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64703A-3C97-4CA3-8E29-17BEA6089149}"/>
              </a:ext>
            </a:extLst>
          </p:cNvPr>
          <p:cNvSpPr/>
          <p:nvPr userDrawn="1"/>
        </p:nvSpPr>
        <p:spPr>
          <a:xfrm>
            <a:off x="-1" y="3863893"/>
            <a:ext cx="4195483" cy="892552"/>
          </a:xfrm>
          <a:prstGeom prst="rect">
            <a:avLst/>
          </a:prstGeom>
        </p:spPr>
        <p:txBody>
          <a:bodyPr wrap="square">
            <a:spAutoFit/>
          </a:bodyPr>
          <a:lstStyle/>
          <a:p>
            <a:pPr algn="ctr"/>
            <a:r>
              <a:rPr lang="en-US" sz="3200" b="0" i="0" dirty="0">
                <a:effectLst/>
                <a:latin typeface="Kozuka Gothic Pro EL" panose="020B0200000000000000" pitchFamily="34" charset="-128"/>
                <a:ea typeface="Kozuka Gothic Pro EL" panose="020B0200000000000000" pitchFamily="34" charset="-128"/>
              </a:rPr>
              <a:t>LEADING TOMORROW</a:t>
            </a:r>
          </a:p>
          <a:p>
            <a:pPr algn="ctr"/>
            <a:endParaRPr lang="en-US" sz="1000" dirty="0">
              <a:latin typeface="Birdseye"/>
            </a:endParaRPr>
          </a:p>
          <a:p>
            <a:pPr algn="ctr"/>
            <a:r>
              <a:rPr lang="en-US" sz="1000" b="1" i="0" dirty="0">
                <a:effectLst/>
                <a:latin typeface="Montserrat" panose="02000505000000020004" pitchFamily="2" charset="0"/>
              </a:rPr>
              <a:t>STRATEGIES FOR A NEW GENERATION</a:t>
            </a:r>
          </a:p>
        </p:txBody>
      </p:sp>
      <p:sp>
        <p:nvSpPr>
          <p:cNvPr id="12" name="Rectangle 11">
            <a:extLst>
              <a:ext uri="{FF2B5EF4-FFF2-40B4-BE49-F238E27FC236}">
                <a16:creationId xmlns:a16="http://schemas.microsoft.com/office/drawing/2014/main" id="{F0358D23-D8B0-4864-87B3-BE5CD26DF6E1}"/>
              </a:ext>
            </a:extLst>
          </p:cNvPr>
          <p:cNvSpPr/>
          <p:nvPr userDrawn="1"/>
        </p:nvSpPr>
        <p:spPr>
          <a:xfrm>
            <a:off x="854921" y="5345410"/>
            <a:ext cx="2485638" cy="461665"/>
          </a:xfrm>
          <a:prstGeom prst="rect">
            <a:avLst/>
          </a:prstGeom>
        </p:spPr>
        <p:txBody>
          <a:bodyPr wrap="square">
            <a:spAutoFit/>
          </a:bodyPr>
          <a:lstStyle/>
          <a:p>
            <a:r>
              <a:rPr lang="en-US" sz="1200" b="0" dirty="0">
                <a:latin typeface="Montserrat" panose="02000505000000020004" pitchFamily="2" charset="0"/>
                <a:cs typeface="Arial" panose="020B0604020202020204" pitchFamily="34" charset="0"/>
              </a:rPr>
              <a:t>Jolene Erlacher, </a:t>
            </a:r>
            <a:r>
              <a:rPr lang="en-US" sz="1200" b="0" dirty="0" err="1">
                <a:latin typeface="Montserrat" panose="02000505000000020004" pitchFamily="2" charset="0"/>
                <a:cs typeface="Arial" panose="020B0604020202020204" pitchFamily="34" charset="0"/>
              </a:rPr>
              <a:t>Ed.D</a:t>
            </a:r>
            <a:r>
              <a:rPr lang="en-US" sz="1200" b="0" dirty="0">
                <a:latin typeface="Montserrat" panose="02000505000000020004" pitchFamily="2" charset="0"/>
                <a:cs typeface="Arial" panose="020B0604020202020204" pitchFamily="34" charset="0"/>
              </a:rPr>
              <a:t>.</a:t>
            </a:r>
          </a:p>
          <a:p>
            <a:r>
              <a:rPr lang="en-US" sz="1200" b="0" dirty="0">
                <a:latin typeface="Montserrat" panose="02000505000000020004" pitchFamily="2" charset="0"/>
                <a:cs typeface="Arial" panose="020B0604020202020204" pitchFamily="34" charset="0"/>
              </a:rPr>
              <a:t>www.leadingtomorrow.org</a:t>
            </a:r>
          </a:p>
        </p:txBody>
      </p:sp>
      <p:sp>
        <p:nvSpPr>
          <p:cNvPr id="13" name="Rectangle 12">
            <a:extLst>
              <a:ext uri="{FF2B5EF4-FFF2-40B4-BE49-F238E27FC236}">
                <a16:creationId xmlns:a16="http://schemas.microsoft.com/office/drawing/2014/main" id="{ED81A4FD-1E19-4FFD-A131-367410A91452}"/>
              </a:ext>
            </a:extLst>
          </p:cNvPr>
          <p:cNvSpPr/>
          <p:nvPr userDrawn="1"/>
        </p:nvSpPr>
        <p:spPr>
          <a:xfrm>
            <a:off x="0" y="6343650"/>
            <a:ext cx="25488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52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41523"/>
            <a:ext cx="10515600" cy="984041"/>
          </a:xfrm>
        </p:spPr>
        <p:txBody>
          <a:bodyPr anchor="t"/>
          <a:lstStyle/>
          <a:p>
            <a:r>
              <a:rPr lang="en-US"/>
              <a:t>Click to edit Master title style</a:t>
            </a:r>
            <a:endParaRPr lang="en-US" dirty="0"/>
          </a:p>
        </p:txBody>
      </p:sp>
      <p:sp>
        <p:nvSpPr>
          <p:cNvPr id="3" name="Text Placeholder 2"/>
          <p:cNvSpPr>
            <a:spLocks noGrp="1"/>
          </p:cNvSpPr>
          <p:nvPr>
            <p:ph type="body" idx="1"/>
          </p:nvPr>
        </p:nvSpPr>
        <p:spPr>
          <a:xfrm>
            <a:off x="839790" y="1325563"/>
            <a:ext cx="2446295"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149475"/>
            <a:ext cx="2446295" cy="4206876"/>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523061" y="1325563"/>
            <a:ext cx="2458343"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523061" y="2149475"/>
            <a:ext cx="2458343" cy="4206876"/>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
        <p:nvSpPr>
          <p:cNvPr id="10" name="Text Placeholder 4"/>
          <p:cNvSpPr>
            <a:spLocks noGrp="1"/>
          </p:cNvSpPr>
          <p:nvPr>
            <p:ph type="body" sz="quarter" idx="13"/>
          </p:nvPr>
        </p:nvSpPr>
        <p:spPr>
          <a:xfrm>
            <a:off x="6208254" y="1325563"/>
            <a:ext cx="2458343"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p:cNvSpPr>
            <a:spLocks noGrp="1"/>
          </p:cNvSpPr>
          <p:nvPr>
            <p:ph sz="quarter" idx="14"/>
          </p:nvPr>
        </p:nvSpPr>
        <p:spPr>
          <a:xfrm>
            <a:off x="6208254" y="2149475"/>
            <a:ext cx="2458343" cy="4206876"/>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12" name="Text Placeholder 4"/>
          <p:cNvSpPr>
            <a:spLocks noGrp="1"/>
          </p:cNvSpPr>
          <p:nvPr>
            <p:ph type="body" sz="quarter" idx="15"/>
          </p:nvPr>
        </p:nvSpPr>
        <p:spPr>
          <a:xfrm>
            <a:off x="8893926" y="1323725"/>
            <a:ext cx="2458343"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6"/>
          </p:nvPr>
        </p:nvSpPr>
        <p:spPr>
          <a:xfrm>
            <a:off x="8893926" y="2147637"/>
            <a:ext cx="2458343" cy="4206876"/>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2620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x2 matrix">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2008"/>
          </a:xfrm>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cxnSp>
        <p:nvCxnSpPr>
          <p:cNvPr id="7" name="Straight Connector 6"/>
          <p:cNvCxnSpPr/>
          <p:nvPr/>
        </p:nvCxnSpPr>
        <p:spPr>
          <a:xfrm>
            <a:off x="6154756" y="1707614"/>
            <a:ext cx="0" cy="40101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91503" y="3679635"/>
            <a:ext cx="902208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p:nvPr>
        </p:nvSpPr>
        <p:spPr>
          <a:xfrm>
            <a:off x="3864501" y="1327133"/>
            <a:ext cx="4609888" cy="481203"/>
          </a:xfrm>
        </p:spPr>
        <p:txBody>
          <a:bodyPr anchor="b"/>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2"/>
          <p:cNvSpPr>
            <a:spLocks noGrp="1"/>
          </p:cNvSpPr>
          <p:nvPr>
            <p:ph type="body" idx="13"/>
          </p:nvPr>
        </p:nvSpPr>
        <p:spPr>
          <a:xfrm>
            <a:off x="-52329" y="2838612"/>
            <a:ext cx="2277736" cy="1748143"/>
          </a:xfrm>
        </p:spPr>
        <p:txBody>
          <a:bodyPr anchor="ctr"/>
          <a:lstStyle>
            <a:lvl1pPr marL="0" indent="0" algn="r">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3"/>
          <p:cNvSpPr>
            <a:spLocks noGrp="1"/>
          </p:cNvSpPr>
          <p:nvPr>
            <p:ph sz="half" idx="2"/>
          </p:nvPr>
        </p:nvSpPr>
        <p:spPr>
          <a:xfrm>
            <a:off x="2470285" y="1808335"/>
            <a:ext cx="3675872" cy="1871300"/>
          </a:xfrm>
        </p:spPr>
        <p:txBody>
          <a:bodyPr>
            <a:normAutofit/>
          </a:bodyPr>
          <a:lstStyle>
            <a:lvl1pPr>
              <a:defRPr sz="1800" b="1">
                <a:latin typeface="Montserrat" panose="02000505000000020004" pitchFamily="2" charset="0"/>
                <a:cs typeface="Arial" panose="020B0604020202020204" pitchFamily="34" charset="0"/>
              </a:defRPr>
            </a:lvl1pPr>
            <a:lvl2pPr>
              <a:defRPr sz="1600" b="1">
                <a:latin typeface="Montserrat" panose="02000505000000020004" pitchFamily="2" charset="0"/>
                <a:cs typeface="Arial" panose="020B0604020202020204" pitchFamily="34" charset="0"/>
              </a:defRPr>
            </a:lvl2pPr>
          </a:lstStyle>
          <a:p>
            <a:pPr lvl="0"/>
            <a:r>
              <a:rPr lang="en-US"/>
              <a:t>Edit Master text styles</a:t>
            </a:r>
          </a:p>
          <a:p>
            <a:pPr lvl="1"/>
            <a:r>
              <a:rPr lang="en-US"/>
              <a:t>Second level</a:t>
            </a:r>
          </a:p>
        </p:txBody>
      </p:sp>
      <p:sp>
        <p:nvSpPr>
          <p:cNvPr id="18" name="Content Placeholder 3"/>
          <p:cNvSpPr>
            <a:spLocks noGrp="1"/>
          </p:cNvSpPr>
          <p:nvPr>
            <p:ph sz="half" idx="14"/>
          </p:nvPr>
        </p:nvSpPr>
        <p:spPr>
          <a:xfrm>
            <a:off x="2441475" y="3721865"/>
            <a:ext cx="3675872" cy="1871300"/>
          </a:xfrm>
        </p:spPr>
        <p:txBody>
          <a:bodyPr>
            <a:normAutofit/>
          </a:bodyPr>
          <a:lstStyle>
            <a:lvl1pPr>
              <a:defRPr sz="1800" b="1">
                <a:latin typeface="Montserrat" panose="02000505000000020004" pitchFamily="2" charset="0"/>
                <a:cs typeface="Arial" panose="020B0604020202020204" pitchFamily="34" charset="0"/>
              </a:defRPr>
            </a:lvl1pPr>
            <a:lvl2pPr>
              <a:defRPr sz="1600" b="1">
                <a:latin typeface="Montserrat" panose="02000505000000020004" pitchFamily="2" charset="0"/>
                <a:cs typeface="Arial" panose="020B0604020202020204" pitchFamily="34" charset="0"/>
              </a:defRPr>
            </a:lvl2pPr>
          </a:lstStyle>
          <a:p>
            <a:pPr lvl="0"/>
            <a:r>
              <a:rPr lang="en-US"/>
              <a:t>Edit Master text styles</a:t>
            </a:r>
          </a:p>
          <a:p>
            <a:pPr lvl="1"/>
            <a:r>
              <a:rPr lang="en-US"/>
              <a:t>Second level</a:t>
            </a:r>
          </a:p>
        </p:txBody>
      </p:sp>
      <p:sp>
        <p:nvSpPr>
          <p:cNvPr id="19" name="Content Placeholder 3"/>
          <p:cNvSpPr>
            <a:spLocks noGrp="1"/>
          </p:cNvSpPr>
          <p:nvPr>
            <p:ph sz="half" idx="15"/>
          </p:nvPr>
        </p:nvSpPr>
        <p:spPr>
          <a:xfrm>
            <a:off x="6208617" y="1825443"/>
            <a:ext cx="3675872" cy="1871300"/>
          </a:xfrm>
        </p:spPr>
        <p:txBody>
          <a:bodyPr>
            <a:normAutofit/>
          </a:bodyPr>
          <a:lstStyle>
            <a:lvl1pPr>
              <a:defRPr sz="1800" b="1">
                <a:latin typeface="Montserrat" panose="02000505000000020004" pitchFamily="2" charset="0"/>
                <a:cs typeface="Arial" panose="020B0604020202020204" pitchFamily="34" charset="0"/>
              </a:defRPr>
            </a:lvl1pPr>
            <a:lvl2pPr>
              <a:defRPr sz="1600" b="1">
                <a:latin typeface="Montserrat" panose="02000505000000020004" pitchFamily="2" charset="0"/>
                <a:cs typeface="Arial" panose="020B0604020202020204" pitchFamily="34" charset="0"/>
              </a:defRPr>
            </a:lvl2pPr>
          </a:lstStyle>
          <a:p>
            <a:pPr lvl="0"/>
            <a:r>
              <a:rPr lang="en-US"/>
              <a:t>Edit Master text styles</a:t>
            </a:r>
          </a:p>
          <a:p>
            <a:pPr lvl="1"/>
            <a:r>
              <a:rPr lang="en-US"/>
              <a:t>Second level</a:t>
            </a:r>
          </a:p>
        </p:txBody>
      </p:sp>
      <p:sp>
        <p:nvSpPr>
          <p:cNvPr id="20" name="Content Placeholder 3"/>
          <p:cNvSpPr>
            <a:spLocks noGrp="1"/>
          </p:cNvSpPr>
          <p:nvPr>
            <p:ph sz="half" idx="16"/>
          </p:nvPr>
        </p:nvSpPr>
        <p:spPr>
          <a:xfrm>
            <a:off x="6198136" y="3721865"/>
            <a:ext cx="3675872" cy="1871300"/>
          </a:xfrm>
        </p:spPr>
        <p:txBody>
          <a:bodyPr>
            <a:normAutofit/>
          </a:bodyPr>
          <a:lstStyle>
            <a:lvl1pPr>
              <a:defRPr sz="1800" b="1">
                <a:latin typeface="Montserrat" panose="02000505000000020004" pitchFamily="2" charset="0"/>
                <a:cs typeface="Arial" panose="020B0604020202020204" pitchFamily="34" charset="0"/>
              </a:defRPr>
            </a:lvl1pPr>
            <a:lvl2pPr>
              <a:defRPr sz="1600" b="1">
                <a:latin typeface="Montserrat" panose="02000505000000020004" pitchFamily="2" charset="0"/>
                <a:cs typeface="Arial" panose="020B0604020202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41843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ta display graph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75882092-539E-4758-BA7A-147B23AC800F}" type="slidenum">
              <a:rPr lang="en-US" smtClean="0"/>
              <a:pPr/>
              <a:t>‹#›</a:t>
            </a:fld>
            <a:endParaRPr lang="en-US"/>
          </a:p>
        </p:txBody>
      </p:sp>
      <p:cxnSp>
        <p:nvCxnSpPr>
          <p:cNvPr id="7" name="Straight Connector 6"/>
          <p:cNvCxnSpPr/>
          <p:nvPr/>
        </p:nvCxnSpPr>
        <p:spPr>
          <a:xfrm>
            <a:off x="2291503" y="1465243"/>
            <a:ext cx="0" cy="40101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76813" y="5475383"/>
            <a:ext cx="902208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4038600" y="5487970"/>
            <a:ext cx="4609888" cy="481203"/>
          </a:xfrm>
        </p:spPr>
        <p:txBody>
          <a:bodyPr anchor="b"/>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2"/>
          <p:cNvSpPr>
            <a:spLocks noGrp="1"/>
          </p:cNvSpPr>
          <p:nvPr>
            <p:ph type="body" idx="13" hasCustomPrompt="1"/>
          </p:nvPr>
        </p:nvSpPr>
        <p:spPr>
          <a:xfrm>
            <a:off x="-52329" y="2838612"/>
            <a:ext cx="2277736" cy="1748143"/>
          </a:xfrm>
        </p:spPr>
        <p:txBody>
          <a:bodyPr anchor="ctr"/>
          <a:lstStyle>
            <a:lvl1pPr marL="0" indent="0" algn="r">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560194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1282675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24505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71874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9183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183789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06F526-BC5E-4511-B7C2-9E5D9DA349AD}"/>
              </a:ext>
            </a:extLst>
          </p:cNvPr>
          <p:cNvSpPr/>
          <p:nvPr userDrawn="1"/>
        </p:nvSpPr>
        <p:spPr>
          <a:xfrm>
            <a:off x="8068" y="6283202"/>
            <a:ext cx="2842708" cy="574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F2AD2AE-0703-4ED7-920A-ECA3DAE8D9A0}"/>
              </a:ext>
            </a:extLst>
          </p:cNvPr>
          <p:cNvSpPr/>
          <p:nvPr userDrawn="1"/>
        </p:nvSpPr>
        <p:spPr>
          <a:xfrm>
            <a:off x="0" y="0"/>
            <a:ext cx="925158" cy="946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rot="5400000">
            <a:off x="-1777384" y="2927752"/>
            <a:ext cx="4114800" cy="365125"/>
          </a:xfrm>
        </p:spPr>
        <p:txBody>
          <a:bodyPr/>
          <a:lstStyle/>
          <a:p>
            <a:endParaRPr lang="en-US" dirty="0"/>
          </a:p>
        </p:txBody>
      </p:sp>
      <p:pic>
        <p:nvPicPr>
          <p:cNvPr id="7" name="Picture 6" descr="A close up of a sign&#10;&#10;Description generated with very high confidence">
            <a:extLst>
              <a:ext uri="{FF2B5EF4-FFF2-40B4-BE49-F238E27FC236}">
                <a16:creationId xmlns:a16="http://schemas.microsoft.com/office/drawing/2014/main" id="{0318A734-B532-4256-B734-C93BF195E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232346" y="-12980"/>
            <a:ext cx="946674" cy="972634"/>
          </a:xfrm>
          <a:prstGeom prst="rect">
            <a:avLst/>
          </a:prstGeom>
        </p:spPr>
      </p:pic>
      <p:sp>
        <p:nvSpPr>
          <p:cNvPr id="6" name="Slide Number Placeholder 5"/>
          <p:cNvSpPr>
            <a:spLocks noGrp="1"/>
          </p:cNvSpPr>
          <p:nvPr>
            <p:ph type="sldNum" sz="quarter" idx="12"/>
          </p:nvPr>
        </p:nvSpPr>
        <p:spPr>
          <a:xfrm rot="5400000">
            <a:off x="-51650" y="6267238"/>
            <a:ext cx="663332" cy="365125"/>
          </a:xfrm>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383835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28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lvl1pPr>
              <a:defRPr/>
            </a:lvl1pPr>
          </a:lstStyle>
          <a:p>
            <a:r>
              <a:rPr lang="en-US" dirty="0"/>
              <a:t>Millennials &amp; Gen Z in Context</a:t>
            </a:r>
          </a:p>
        </p:txBody>
      </p:sp>
      <p:sp>
        <p:nvSpPr>
          <p:cNvPr id="3" name="Content Placeholder 2"/>
          <p:cNvSpPr>
            <a:spLocks noGrp="1"/>
          </p:cNvSpPr>
          <p:nvPr>
            <p:ph idx="1"/>
          </p:nvPr>
        </p:nvSpPr>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1911067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95482" y="827314"/>
            <a:ext cx="6981712" cy="3526972"/>
          </a:xfrm>
        </p:spPr>
        <p:txBody>
          <a:bodyPr anchor="ctr"/>
          <a:lstStyle>
            <a:lvl1pPr algn="l">
              <a:defRPr lang="en-US" b="1" i="0" smtClean="0">
                <a:effectLst/>
              </a:defRPr>
            </a:lvl1p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pic>
        <p:nvPicPr>
          <p:cNvPr id="9" name="Picture 8" descr="A close up of a sign&#10;&#10;Description generated with very high confidence">
            <a:extLst>
              <a:ext uri="{FF2B5EF4-FFF2-40B4-BE49-F238E27FC236}">
                <a16:creationId xmlns:a16="http://schemas.microsoft.com/office/drawing/2014/main" id="{3FFD3762-CC24-4AE0-B404-DD05D227C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264" y="1219286"/>
            <a:ext cx="2758982" cy="2834640"/>
          </a:xfrm>
          <a:prstGeom prst="rect">
            <a:avLst/>
          </a:prstGeom>
        </p:spPr>
      </p:pic>
      <p:sp>
        <p:nvSpPr>
          <p:cNvPr id="10" name="Rectangle 9">
            <a:extLst>
              <a:ext uri="{FF2B5EF4-FFF2-40B4-BE49-F238E27FC236}">
                <a16:creationId xmlns:a16="http://schemas.microsoft.com/office/drawing/2014/main" id="{5AF34D84-0FEA-486F-8B87-48FAB7861E6E}"/>
              </a:ext>
            </a:extLst>
          </p:cNvPr>
          <p:cNvSpPr/>
          <p:nvPr userDrawn="1"/>
        </p:nvSpPr>
        <p:spPr>
          <a:xfrm>
            <a:off x="0" y="0"/>
            <a:ext cx="935915" cy="9574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64703A-3C97-4CA3-8E29-17BEA6089149}"/>
              </a:ext>
            </a:extLst>
          </p:cNvPr>
          <p:cNvSpPr/>
          <p:nvPr userDrawn="1"/>
        </p:nvSpPr>
        <p:spPr>
          <a:xfrm>
            <a:off x="-1" y="3863893"/>
            <a:ext cx="4195483" cy="892552"/>
          </a:xfrm>
          <a:prstGeom prst="rect">
            <a:avLst/>
          </a:prstGeom>
        </p:spPr>
        <p:txBody>
          <a:bodyPr wrap="square">
            <a:spAutoFit/>
          </a:bodyPr>
          <a:lstStyle/>
          <a:p>
            <a:pPr algn="ctr"/>
            <a:r>
              <a:rPr lang="en-US" sz="3200" b="0" i="0" dirty="0">
                <a:effectLst/>
                <a:latin typeface="Kozuka Gothic Pro EL" panose="020B0200000000000000" pitchFamily="34" charset="-128"/>
                <a:ea typeface="Kozuka Gothic Pro EL" panose="020B0200000000000000" pitchFamily="34" charset="-128"/>
              </a:rPr>
              <a:t>LEADING TOMORROW</a:t>
            </a:r>
          </a:p>
          <a:p>
            <a:pPr algn="ctr"/>
            <a:endParaRPr lang="en-US" sz="1000" dirty="0">
              <a:latin typeface="Birdseye"/>
            </a:endParaRPr>
          </a:p>
          <a:p>
            <a:pPr algn="ctr"/>
            <a:r>
              <a:rPr lang="en-US" sz="1000" b="1" i="0" dirty="0">
                <a:effectLst/>
                <a:latin typeface="Montserrat" panose="02000505000000020004" pitchFamily="2" charset="0"/>
              </a:rPr>
              <a:t>STRATEGIES FOR A NEW GENERATION</a:t>
            </a:r>
          </a:p>
        </p:txBody>
      </p:sp>
      <p:sp>
        <p:nvSpPr>
          <p:cNvPr id="12" name="Rectangle 11">
            <a:extLst>
              <a:ext uri="{FF2B5EF4-FFF2-40B4-BE49-F238E27FC236}">
                <a16:creationId xmlns:a16="http://schemas.microsoft.com/office/drawing/2014/main" id="{F0358D23-D8B0-4864-87B3-BE5CD26DF6E1}"/>
              </a:ext>
            </a:extLst>
          </p:cNvPr>
          <p:cNvSpPr/>
          <p:nvPr userDrawn="1"/>
        </p:nvSpPr>
        <p:spPr>
          <a:xfrm>
            <a:off x="854921" y="5345410"/>
            <a:ext cx="2485638" cy="830997"/>
          </a:xfrm>
          <a:prstGeom prst="rect">
            <a:avLst/>
          </a:prstGeom>
        </p:spPr>
        <p:txBody>
          <a:bodyPr wrap="square">
            <a:spAutoFit/>
          </a:bodyPr>
          <a:lstStyle/>
          <a:p>
            <a:r>
              <a:rPr lang="en-US" sz="1200" b="0" dirty="0">
                <a:latin typeface="Montserrat" panose="02000505000000020004" pitchFamily="2" charset="0"/>
                <a:cs typeface="Arial" panose="020B0604020202020204" pitchFamily="34" charset="0"/>
              </a:rPr>
              <a:t>Jolene Erlacher, </a:t>
            </a:r>
            <a:r>
              <a:rPr lang="en-US" sz="1200" b="0" dirty="0" err="1">
                <a:latin typeface="Montserrat" panose="02000505000000020004" pitchFamily="2" charset="0"/>
                <a:cs typeface="Arial" panose="020B0604020202020204" pitchFamily="34" charset="0"/>
              </a:rPr>
              <a:t>Ed.D</a:t>
            </a:r>
            <a:r>
              <a:rPr lang="en-US" sz="1200" b="0" dirty="0">
                <a:latin typeface="Montserrat" panose="02000505000000020004" pitchFamily="2" charset="0"/>
                <a:cs typeface="Arial" panose="020B0604020202020204" pitchFamily="34" charset="0"/>
              </a:rPr>
              <a:t>.</a:t>
            </a:r>
          </a:p>
          <a:p>
            <a:r>
              <a:rPr lang="en-US" sz="1200" b="0" dirty="0">
                <a:latin typeface="Montserrat" panose="02000505000000020004" pitchFamily="2" charset="0"/>
                <a:cs typeface="Arial" panose="020B0604020202020204" pitchFamily="34" charset="0"/>
              </a:rPr>
              <a:t>jolene@leadingtomorrow.org</a:t>
            </a:r>
          </a:p>
          <a:p>
            <a:endParaRPr lang="en-US" sz="1200" b="0" dirty="0">
              <a:latin typeface="Montserrat" panose="02000505000000020004" pitchFamily="2" charset="0"/>
              <a:cs typeface="Arial" panose="020B0604020202020204" pitchFamily="34" charset="0"/>
            </a:endParaRPr>
          </a:p>
          <a:p>
            <a:r>
              <a:rPr lang="en-US" sz="1200" b="0" dirty="0">
                <a:latin typeface="Montserrat" panose="02000505000000020004" pitchFamily="2" charset="0"/>
                <a:cs typeface="Arial" panose="020B0604020202020204" pitchFamily="34" charset="0"/>
              </a:rPr>
              <a:t>www.leadingtomorrow.org</a:t>
            </a:r>
          </a:p>
        </p:txBody>
      </p:sp>
      <p:sp>
        <p:nvSpPr>
          <p:cNvPr id="13" name="Rectangle 12">
            <a:extLst>
              <a:ext uri="{FF2B5EF4-FFF2-40B4-BE49-F238E27FC236}">
                <a16:creationId xmlns:a16="http://schemas.microsoft.com/office/drawing/2014/main" id="{ED81A4FD-1E19-4FFD-A131-367410A91452}"/>
              </a:ext>
            </a:extLst>
          </p:cNvPr>
          <p:cNvSpPr/>
          <p:nvPr userDrawn="1"/>
        </p:nvSpPr>
        <p:spPr>
          <a:xfrm>
            <a:off x="0" y="6343650"/>
            <a:ext cx="25488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F460D55D-5DE8-4EF7-A1E3-40EA32742D72}"/>
              </a:ext>
            </a:extLst>
          </p:cNvPr>
          <p:cNvSpPr>
            <a:spLocks noGrp="1"/>
          </p:cNvSpPr>
          <p:nvPr>
            <p:ph type="subTitle" idx="1"/>
          </p:nvPr>
        </p:nvSpPr>
        <p:spPr>
          <a:xfrm>
            <a:off x="4195482" y="4500180"/>
            <a:ext cx="6981712" cy="1049867"/>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Footer Placeholder 4">
            <a:extLst>
              <a:ext uri="{FF2B5EF4-FFF2-40B4-BE49-F238E27FC236}">
                <a16:creationId xmlns:a16="http://schemas.microsoft.com/office/drawing/2014/main" id="{EA0B31AF-6850-4295-ACCC-D9C65B5FC542}"/>
              </a:ext>
            </a:extLst>
          </p:cNvPr>
          <p:cNvSpPr>
            <a:spLocks noGrp="1"/>
          </p:cNvSpPr>
          <p:nvPr>
            <p:ph type="ftr" sz="quarter" idx="3"/>
          </p:nvPr>
        </p:nvSpPr>
        <p:spPr>
          <a:xfrm>
            <a:off x="2592592" y="6356350"/>
            <a:ext cx="7713234" cy="365125"/>
          </a:xfrm>
          <a:prstGeom prst="rect">
            <a:avLst/>
          </a:prstGeom>
        </p:spPr>
        <p:txBody>
          <a:bodyPr vert="horz" lIns="91440" tIns="45720" rIns="91440" bIns="45720" rtlCol="0" anchor="ctr"/>
          <a:lstStyle>
            <a:lvl1pPr algn="ctr">
              <a:defRPr sz="1800" b="1">
                <a:solidFill>
                  <a:schemeClr val="tx1"/>
                </a:solidFill>
                <a:latin typeface="+mn-lt"/>
              </a:defRPr>
            </a:lvl1pPr>
          </a:lstStyle>
          <a:p>
            <a:endParaRPr lang="en-US" dirty="0"/>
          </a:p>
        </p:txBody>
      </p:sp>
    </p:spTree>
    <p:extLst>
      <p:ext uri="{BB962C8B-B14F-4D97-AF65-F5344CB8AC3E}">
        <p14:creationId xmlns:p14="http://schemas.microsoft.com/office/powerpoint/2010/main" val="1372659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95482" y="827314"/>
            <a:ext cx="6981712" cy="3526972"/>
          </a:xfrm>
        </p:spPr>
        <p:txBody>
          <a:bodyPr anchor="ctr"/>
          <a:lstStyle>
            <a:lvl1pPr algn="l">
              <a:defRPr lang="en-US" b="1" i="0" smtClean="0">
                <a:effectLst/>
              </a:defRPr>
            </a:lvl1p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pic>
        <p:nvPicPr>
          <p:cNvPr id="9" name="Picture 8" descr="A close up of a sign&#10;&#10;Description generated with very high confidence">
            <a:extLst>
              <a:ext uri="{FF2B5EF4-FFF2-40B4-BE49-F238E27FC236}">
                <a16:creationId xmlns:a16="http://schemas.microsoft.com/office/drawing/2014/main" id="{3FFD3762-CC24-4AE0-B404-DD05D227C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264" y="1219286"/>
            <a:ext cx="2758982" cy="2834640"/>
          </a:xfrm>
          <a:prstGeom prst="rect">
            <a:avLst/>
          </a:prstGeom>
        </p:spPr>
      </p:pic>
      <p:sp>
        <p:nvSpPr>
          <p:cNvPr id="10" name="Rectangle 9">
            <a:extLst>
              <a:ext uri="{FF2B5EF4-FFF2-40B4-BE49-F238E27FC236}">
                <a16:creationId xmlns:a16="http://schemas.microsoft.com/office/drawing/2014/main" id="{5AF34D84-0FEA-486F-8B87-48FAB7861E6E}"/>
              </a:ext>
            </a:extLst>
          </p:cNvPr>
          <p:cNvSpPr/>
          <p:nvPr userDrawn="1"/>
        </p:nvSpPr>
        <p:spPr>
          <a:xfrm>
            <a:off x="0" y="0"/>
            <a:ext cx="935915" cy="9574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64703A-3C97-4CA3-8E29-17BEA6089149}"/>
              </a:ext>
            </a:extLst>
          </p:cNvPr>
          <p:cNvSpPr/>
          <p:nvPr userDrawn="1"/>
        </p:nvSpPr>
        <p:spPr>
          <a:xfrm>
            <a:off x="-1" y="3863893"/>
            <a:ext cx="4195483" cy="892552"/>
          </a:xfrm>
          <a:prstGeom prst="rect">
            <a:avLst/>
          </a:prstGeom>
        </p:spPr>
        <p:txBody>
          <a:bodyPr wrap="square">
            <a:spAutoFit/>
          </a:bodyPr>
          <a:lstStyle/>
          <a:p>
            <a:pPr algn="ctr"/>
            <a:r>
              <a:rPr lang="en-US" sz="3200" b="0" i="0" dirty="0">
                <a:effectLst/>
                <a:latin typeface="Kozuka Gothic Pro EL" panose="020B0200000000000000" pitchFamily="34" charset="-128"/>
                <a:ea typeface="Kozuka Gothic Pro EL" panose="020B0200000000000000" pitchFamily="34" charset="-128"/>
              </a:rPr>
              <a:t>LEADING TOMORROW</a:t>
            </a:r>
          </a:p>
          <a:p>
            <a:pPr algn="ctr"/>
            <a:endParaRPr lang="en-US" sz="1000" dirty="0">
              <a:latin typeface="Birdseye"/>
            </a:endParaRPr>
          </a:p>
          <a:p>
            <a:pPr algn="ctr"/>
            <a:r>
              <a:rPr lang="en-US" sz="1000" b="1" i="0" dirty="0">
                <a:effectLst/>
                <a:latin typeface="Montserrat" panose="02000505000000020004" pitchFamily="2" charset="0"/>
              </a:rPr>
              <a:t>STRATEGIES FOR A NEW GENERATION</a:t>
            </a:r>
          </a:p>
        </p:txBody>
      </p:sp>
      <p:sp>
        <p:nvSpPr>
          <p:cNvPr id="12" name="Rectangle 11">
            <a:extLst>
              <a:ext uri="{FF2B5EF4-FFF2-40B4-BE49-F238E27FC236}">
                <a16:creationId xmlns:a16="http://schemas.microsoft.com/office/drawing/2014/main" id="{F0358D23-D8B0-4864-87B3-BE5CD26DF6E1}"/>
              </a:ext>
            </a:extLst>
          </p:cNvPr>
          <p:cNvSpPr/>
          <p:nvPr userDrawn="1"/>
        </p:nvSpPr>
        <p:spPr>
          <a:xfrm>
            <a:off x="854921" y="5345410"/>
            <a:ext cx="2485638" cy="830997"/>
          </a:xfrm>
          <a:prstGeom prst="rect">
            <a:avLst/>
          </a:prstGeom>
        </p:spPr>
        <p:txBody>
          <a:bodyPr wrap="square">
            <a:spAutoFit/>
          </a:bodyPr>
          <a:lstStyle/>
          <a:p>
            <a:r>
              <a:rPr lang="en-US" sz="1200" b="0" dirty="0">
                <a:latin typeface="Montserrat" panose="02000505000000020004" pitchFamily="2" charset="0"/>
                <a:cs typeface="Arial" panose="020B0604020202020204" pitchFamily="34" charset="0"/>
              </a:rPr>
              <a:t>Jolene Erlacher, </a:t>
            </a:r>
            <a:r>
              <a:rPr lang="en-US" sz="1200" b="0" dirty="0" err="1">
                <a:latin typeface="Montserrat" panose="02000505000000020004" pitchFamily="2" charset="0"/>
                <a:cs typeface="Arial" panose="020B0604020202020204" pitchFamily="34" charset="0"/>
              </a:rPr>
              <a:t>Ed.D</a:t>
            </a:r>
            <a:r>
              <a:rPr lang="en-US" sz="1200" b="0" dirty="0">
                <a:latin typeface="Montserrat" panose="02000505000000020004" pitchFamily="2" charset="0"/>
                <a:cs typeface="Arial" panose="020B0604020202020204" pitchFamily="34" charset="0"/>
              </a:rPr>
              <a:t>.</a:t>
            </a:r>
          </a:p>
          <a:p>
            <a:r>
              <a:rPr lang="en-US" sz="1200" b="0" dirty="0">
                <a:latin typeface="Montserrat" panose="02000505000000020004" pitchFamily="2" charset="0"/>
                <a:cs typeface="Arial" panose="020B0604020202020204" pitchFamily="34" charset="0"/>
              </a:rPr>
              <a:t>jolene@leadingtomorrow.org</a:t>
            </a:r>
          </a:p>
          <a:p>
            <a:endParaRPr lang="en-US" sz="1200" b="0" dirty="0">
              <a:latin typeface="Montserrat" panose="02000505000000020004" pitchFamily="2" charset="0"/>
              <a:cs typeface="Arial" panose="020B0604020202020204" pitchFamily="34" charset="0"/>
            </a:endParaRPr>
          </a:p>
          <a:p>
            <a:r>
              <a:rPr lang="en-US" sz="1200" b="0" dirty="0">
                <a:latin typeface="Montserrat" panose="02000505000000020004" pitchFamily="2" charset="0"/>
                <a:cs typeface="Arial" panose="020B0604020202020204" pitchFamily="34" charset="0"/>
              </a:rPr>
              <a:t>www.leadingtomorrow.org</a:t>
            </a:r>
          </a:p>
        </p:txBody>
      </p:sp>
      <p:sp>
        <p:nvSpPr>
          <p:cNvPr id="13" name="Rectangle 12">
            <a:extLst>
              <a:ext uri="{FF2B5EF4-FFF2-40B4-BE49-F238E27FC236}">
                <a16:creationId xmlns:a16="http://schemas.microsoft.com/office/drawing/2014/main" id="{ED81A4FD-1E19-4FFD-A131-367410A91452}"/>
              </a:ext>
            </a:extLst>
          </p:cNvPr>
          <p:cNvSpPr/>
          <p:nvPr userDrawn="1"/>
        </p:nvSpPr>
        <p:spPr>
          <a:xfrm>
            <a:off x="0" y="6343650"/>
            <a:ext cx="25488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F460D55D-5DE8-4EF7-A1E3-40EA32742D72}"/>
              </a:ext>
            </a:extLst>
          </p:cNvPr>
          <p:cNvSpPr>
            <a:spLocks noGrp="1"/>
          </p:cNvSpPr>
          <p:nvPr>
            <p:ph type="subTitle" idx="1"/>
          </p:nvPr>
        </p:nvSpPr>
        <p:spPr>
          <a:xfrm>
            <a:off x="4195482" y="4500180"/>
            <a:ext cx="6981712" cy="1049867"/>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Footer Placeholder 4">
            <a:extLst>
              <a:ext uri="{FF2B5EF4-FFF2-40B4-BE49-F238E27FC236}">
                <a16:creationId xmlns:a16="http://schemas.microsoft.com/office/drawing/2014/main" id="{EA0B31AF-6850-4295-ACCC-D9C65B5FC542}"/>
              </a:ext>
            </a:extLst>
          </p:cNvPr>
          <p:cNvSpPr>
            <a:spLocks noGrp="1"/>
          </p:cNvSpPr>
          <p:nvPr>
            <p:ph type="ftr" sz="quarter" idx="3"/>
          </p:nvPr>
        </p:nvSpPr>
        <p:spPr>
          <a:xfrm>
            <a:off x="2592592" y="6356350"/>
            <a:ext cx="7713234" cy="365125"/>
          </a:xfrm>
          <a:prstGeom prst="rect">
            <a:avLst/>
          </a:prstGeom>
        </p:spPr>
        <p:txBody>
          <a:bodyPr vert="horz" lIns="91440" tIns="45720" rIns="91440" bIns="45720" rtlCol="0" anchor="ctr"/>
          <a:lstStyle>
            <a:lvl1pPr algn="ctr">
              <a:defRPr sz="1800" b="1">
                <a:solidFill>
                  <a:schemeClr val="tx1"/>
                </a:solidFill>
                <a:latin typeface="+mn-lt"/>
              </a:defRPr>
            </a:lvl1pPr>
          </a:lstStyle>
          <a:p>
            <a:endParaRPr lang="en-US" dirty="0"/>
          </a:p>
        </p:txBody>
      </p:sp>
    </p:spTree>
    <p:extLst>
      <p:ext uri="{BB962C8B-B14F-4D97-AF65-F5344CB8AC3E}">
        <p14:creationId xmlns:p14="http://schemas.microsoft.com/office/powerpoint/2010/main" val="491342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7056" y="136525"/>
            <a:ext cx="10406743" cy="1331473"/>
          </a:xfrm>
        </p:spPr>
        <p:txBody>
          <a:bodyPr anchor="ctr"/>
          <a:lstStyle>
            <a:lvl1pPr>
              <a:defRPr b="1"/>
            </a:lvl1pPr>
          </a:lstStyle>
          <a:p>
            <a:endParaRPr lang="en-US" dirty="0"/>
          </a:p>
        </p:txBody>
      </p:sp>
      <p:sp>
        <p:nvSpPr>
          <p:cNvPr id="3" name="Content Placeholder 2"/>
          <p:cNvSpPr>
            <a:spLocks noGrp="1"/>
          </p:cNvSpPr>
          <p:nvPr>
            <p:ph idx="1"/>
          </p:nvPr>
        </p:nvSpPr>
        <p:spPr>
          <a:xfrm>
            <a:off x="522514" y="1567543"/>
            <a:ext cx="11212285" cy="4609420"/>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atin typeface="+mn-lt"/>
              </a:defRPr>
            </a:lvl1p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970482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1629" y="1709738"/>
            <a:ext cx="112014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511629" y="4589463"/>
            <a:ext cx="11201400" cy="1500187"/>
          </a:xfrm>
        </p:spPr>
        <p:txBody>
          <a:bodyPr/>
          <a:lstStyle>
            <a:lvl1pPr marL="0" indent="0">
              <a:buNone/>
              <a:defRPr sz="2400">
                <a:solidFill>
                  <a:schemeClr val="tx1"/>
                </a:solidFill>
                <a:latin typeface="Montserrat" panose="02000505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120332" y="6356350"/>
            <a:ext cx="886609" cy="365125"/>
          </a:xfrm>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1491150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120650"/>
            <a:ext cx="10414000" cy="1331473"/>
          </a:xfrm>
        </p:spPr>
        <p:txBody>
          <a:bodyPr anchor="ctr"/>
          <a:lstStyle>
            <a:lvl1pPr>
              <a:defRPr b="1"/>
            </a:lvl1pPr>
          </a:lstStyle>
          <a:p>
            <a:r>
              <a:rPr lang="en-US" dirty="0"/>
              <a:t>Click to edit Master title style</a:t>
            </a:r>
          </a:p>
        </p:txBody>
      </p:sp>
      <p:sp>
        <p:nvSpPr>
          <p:cNvPr id="3" name="Content Placeholder 2"/>
          <p:cNvSpPr>
            <a:spLocks noGrp="1"/>
          </p:cNvSpPr>
          <p:nvPr>
            <p:ph sz="half" idx="1"/>
          </p:nvPr>
        </p:nvSpPr>
        <p:spPr>
          <a:xfrm>
            <a:off x="508000" y="1556657"/>
            <a:ext cx="5511800" cy="4620306"/>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56657"/>
            <a:ext cx="5511800" cy="4620306"/>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a:latin typeface="+mn-lt"/>
              </a:defRPr>
            </a:lvl1p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389272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88900"/>
            <a:ext cx="10515600" cy="1325563"/>
          </a:xfrm>
        </p:spPr>
        <p:txBody>
          <a:bodyPr anchor="ctr"/>
          <a:lstStyle>
            <a:lvl1pPr>
              <a:defRPr b="1"/>
            </a:lvl1pPr>
          </a:lstStyle>
          <a:p>
            <a:r>
              <a:rPr lang="en-US"/>
              <a:t>Click to edit Master title style</a:t>
            </a:r>
          </a:p>
        </p:txBody>
      </p:sp>
      <p:sp>
        <p:nvSpPr>
          <p:cNvPr id="3" name="Text Placeholder 2"/>
          <p:cNvSpPr>
            <a:spLocks noGrp="1"/>
          </p:cNvSpPr>
          <p:nvPr>
            <p:ph type="body" idx="1"/>
          </p:nvPr>
        </p:nvSpPr>
        <p:spPr>
          <a:xfrm>
            <a:off x="350386" y="1514476"/>
            <a:ext cx="5481176" cy="823912"/>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50385" y="2416174"/>
            <a:ext cx="5481177" cy="3819525"/>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14476"/>
            <a:ext cx="5508170" cy="823912"/>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199" y="2416174"/>
            <a:ext cx="5508171" cy="3819525"/>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61FD2B60-4FF3-4ACB-BFCC-FB3B721DC7FB}" type="slidenum">
              <a:rPr lang="en-US" smtClean="0"/>
              <a:pPr/>
              <a:t>‹#›</a:t>
            </a:fld>
            <a:endParaRPr lang="en-US"/>
          </a:p>
        </p:txBody>
      </p:sp>
    </p:spTree>
    <p:extLst>
      <p:ext uri="{BB962C8B-B14F-4D97-AF65-F5344CB8AC3E}">
        <p14:creationId xmlns:p14="http://schemas.microsoft.com/office/powerpoint/2010/main" val="507605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599673" y="1556605"/>
            <a:ext cx="5181600" cy="4659754"/>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8" y="1556605"/>
            <a:ext cx="5181600" cy="4659754"/>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a:latin typeface="+mn-lt"/>
              </a:defRPr>
            </a:lvl1pPr>
          </a:lstStyle>
          <a:p>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75882092-539E-4758-BA7A-147B23AC800F}" type="slidenum">
              <a:rPr lang="en-US" smtClean="0"/>
              <a:pPr/>
              <a:t>‹#›</a:t>
            </a:fld>
            <a:endParaRPr lang="en-US"/>
          </a:p>
        </p:txBody>
      </p:sp>
    </p:spTree>
    <p:extLst>
      <p:ext uri="{BB962C8B-B14F-4D97-AF65-F5344CB8AC3E}">
        <p14:creationId xmlns:p14="http://schemas.microsoft.com/office/powerpoint/2010/main" val="4106310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71207"/>
          </a:xfrm>
        </p:spPr>
        <p:txBody>
          <a:bodyPr anchor="ct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838200" y="1622032"/>
            <a:ext cx="3465723" cy="4620018"/>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377943" y="1622031"/>
            <a:ext cx="3465723" cy="4620018"/>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a:xfrm>
            <a:off x="2592592" y="6356350"/>
            <a:ext cx="7713234" cy="365125"/>
          </a:xfrm>
        </p:spPr>
        <p:txBody>
          <a:bodyPr/>
          <a:lstStyle>
            <a:lvl1pPr>
              <a:defRPr>
                <a:latin typeface="+mn-lt"/>
              </a:defRPr>
            </a:lvl1pPr>
          </a:lstStyle>
          <a:p>
            <a:endParaRPr lang="en-US" dirty="0"/>
          </a:p>
        </p:txBody>
      </p:sp>
      <p:sp>
        <p:nvSpPr>
          <p:cNvPr id="8" name="Content Placeholder 3"/>
          <p:cNvSpPr>
            <a:spLocks noGrp="1"/>
          </p:cNvSpPr>
          <p:nvPr>
            <p:ph sz="half" idx="13"/>
          </p:nvPr>
        </p:nvSpPr>
        <p:spPr>
          <a:xfrm>
            <a:off x="7917685" y="1622031"/>
            <a:ext cx="3465723" cy="4620018"/>
          </a:xfrm>
        </p:spPr>
        <p:txBody>
          <a:bodyPr/>
          <a:lstStyle>
            <a:lvl1pPr marL="0" indent="0">
              <a:buFont typeface="Arial" panose="020B0604020202020204" pitchFamily="34" charse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9" name="Slide Number Placeholder 6">
            <a:extLst>
              <a:ext uri="{FF2B5EF4-FFF2-40B4-BE49-F238E27FC236}">
                <a16:creationId xmlns:a16="http://schemas.microsoft.com/office/drawing/2014/main" id="{0BBD0E84-1D79-44ED-A7C8-970C8CA1E4AB}"/>
              </a:ext>
            </a:extLst>
          </p:cNvPr>
          <p:cNvSpPr>
            <a:spLocks noGrp="1"/>
          </p:cNvSpPr>
          <p:nvPr>
            <p:ph type="sldNum" sz="quarter" idx="12"/>
          </p:nvPr>
        </p:nvSpPr>
        <p:spPr>
          <a:xfrm>
            <a:off x="11087676" y="6356350"/>
            <a:ext cx="886609" cy="365125"/>
          </a:xfrm>
        </p:spPr>
        <p:txBody>
          <a:bodyPr/>
          <a:lstStyle>
            <a:lvl1pPr>
              <a:defRPr>
                <a:latin typeface="+mn-lt"/>
              </a:defRPr>
            </a:lvl1pPr>
          </a:lstStyle>
          <a:p>
            <a:fld id="{75882092-539E-4758-BA7A-147B23AC800F}" type="slidenum">
              <a:rPr lang="en-US" smtClean="0"/>
              <a:pPr/>
              <a:t>‹#›</a:t>
            </a:fld>
            <a:endParaRPr lang="en-US" dirty="0"/>
          </a:p>
        </p:txBody>
      </p:sp>
    </p:spTree>
    <p:extLst>
      <p:ext uri="{BB962C8B-B14F-4D97-AF65-F5344CB8AC3E}">
        <p14:creationId xmlns:p14="http://schemas.microsoft.com/office/powerpoint/2010/main" val="1370550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056" y="96716"/>
            <a:ext cx="10406743" cy="1122484"/>
          </a:xfrm>
        </p:spPr>
        <p:txBody>
          <a:bodyPr anchor="ct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485269" y="1325563"/>
            <a:ext cx="3640508" cy="823912"/>
          </a:xfrm>
        </p:spPr>
        <p:txBody>
          <a:bodyPr anchor="b"/>
          <a:lstStyle>
            <a:lvl1pPr marL="0" indent="0">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85269" y="2149475"/>
            <a:ext cx="3640508" cy="4206876"/>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266486" y="1325563"/>
            <a:ext cx="3658437" cy="823912"/>
          </a:xfrm>
        </p:spPr>
        <p:txBody>
          <a:bodyPr anchor="b"/>
          <a:lstStyle>
            <a:lvl1pPr marL="0" indent="0">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66486" y="2149475"/>
            <a:ext cx="3658437" cy="4206876"/>
          </a:xfrm>
        </p:spPr>
        <p:txBody>
          <a:bodyPr/>
          <a:lstStyle>
            <a:lvl1pPr>
              <a:defRPr i="0">
                <a:latin typeface="+mn-lt"/>
                <a:cs typeface="Arial" panose="020B0604020202020204" pitchFamily="34" charset="0"/>
              </a:defRPr>
            </a:lvl1pPr>
            <a:lvl2pPr>
              <a:defRPr i="0">
                <a:latin typeface="+mn-lt"/>
                <a:cs typeface="Arial" panose="020B0604020202020204" pitchFamily="34" charset="0"/>
              </a:defRPr>
            </a:lvl2pPr>
            <a:lvl3pPr>
              <a:defRPr i="0">
                <a:latin typeface="+mn-lt"/>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lvl1pPr>
              <a:defRPr>
                <a:latin typeface="+mn-lt"/>
              </a:defRPr>
            </a:lvl1pPr>
          </a:lstStyle>
          <a:p>
            <a:endParaRPr lang="en-US" dirty="0"/>
          </a:p>
        </p:txBody>
      </p:sp>
      <p:sp>
        <p:nvSpPr>
          <p:cNvPr id="10" name="Text Placeholder 4"/>
          <p:cNvSpPr>
            <a:spLocks noGrp="1"/>
          </p:cNvSpPr>
          <p:nvPr>
            <p:ph type="body" sz="quarter" idx="13"/>
          </p:nvPr>
        </p:nvSpPr>
        <p:spPr>
          <a:xfrm>
            <a:off x="8065632" y="1325561"/>
            <a:ext cx="3658437" cy="823912"/>
          </a:xfrm>
        </p:spPr>
        <p:txBody>
          <a:bodyPr anchor="b"/>
          <a:lstStyle>
            <a:lvl1pPr marL="0" indent="0">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p:cNvSpPr>
            <a:spLocks noGrp="1"/>
          </p:cNvSpPr>
          <p:nvPr>
            <p:ph sz="quarter" idx="14"/>
          </p:nvPr>
        </p:nvSpPr>
        <p:spPr>
          <a:xfrm>
            <a:off x="8065632" y="2149473"/>
            <a:ext cx="3658437" cy="4206876"/>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12" name="Slide Number Placeholder 6">
            <a:extLst>
              <a:ext uri="{FF2B5EF4-FFF2-40B4-BE49-F238E27FC236}">
                <a16:creationId xmlns:a16="http://schemas.microsoft.com/office/drawing/2014/main" id="{4C72B8EA-4B88-4803-8210-4FB90849068F}"/>
              </a:ext>
            </a:extLst>
          </p:cNvPr>
          <p:cNvSpPr>
            <a:spLocks noGrp="1"/>
          </p:cNvSpPr>
          <p:nvPr>
            <p:ph type="sldNum" sz="quarter" idx="12"/>
          </p:nvPr>
        </p:nvSpPr>
        <p:spPr>
          <a:xfrm>
            <a:off x="11087676" y="6356350"/>
            <a:ext cx="886609" cy="365125"/>
          </a:xfrm>
        </p:spPr>
        <p:txBody>
          <a:bodyPr/>
          <a:lstStyle>
            <a:lvl1pPr>
              <a:defRPr>
                <a:latin typeface="+mn-lt"/>
              </a:defRPr>
            </a:lvl1pPr>
          </a:lstStyle>
          <a:p>
            <a:fld id="{75882092-539E-4758-BA7A-147B23AC800F}" type="slidenum">
              <a:rPr lang="en-US" smtClean="0"/>
              <a:pPr/>
              <a:t>‹#›</a:t>
            </a:fld>
            <a:endParaRPr lang="en-US" dirty="0"/>
          </a:p>
        </p:txBody>
      </p:sp>
    </p:spTree>
    <p:extLst>
      <p:ext uri="{BB962C8B-B14F-4D97-AF65-F5344CB8AC3E}">
        <p14:creationId xmlns:p14="http://schemas.microsoft.com/office/powerpoint/2010/main" val="1101002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7100" y="136525"/>
            <a:ext cx="10426700" cy="1168150"/>
          </a:xfrm>
        </p:spPr>
        <p:txBody>
          <a:bodyPr anchor="ct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454750" y="1450725"/>
            <a:ext cx="2708308"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4750" y="2274637"/>
            <a:ext cx="2708308" cy="3935663"/>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309812" y="1450725"/>
            <a:ext cx="2721646"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309812" y="2274637"/>
            <a:ext cx="2721646" cy="3935663"/>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
        <p:nvSpPr>
          <p:cNvPr id="10" name="Text Placeholder 4"/>
          <p:cNvSpPr>
            <a:spLocks noGrp="1"/>
          </p:cNvSpPr>
          <p:nvPr>
            <p:ph type="body" sz="quarter" idx="13"/>
          </p:nvPr>
        </p:nvSpPr>
        <p:spPr>
          <a:xfrm>
            <a:off x="6208254" y="1452563"/>
            <a:ext cx="2721646"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p:cNvSpPr>
            <a:spLocks noGrp="1"/>
          </p:cNvSpPr>
          <p:nvPr>
            <p:ph sz="quarter" idx="14"/>
          </p:nvPr>
        </p:nvSpPr>
        <p:spPr>
          <a:xfrm>
            <a:off x="6208254" y="2276475"/>
            <a:ext cx="2721646" cy="3935663"/>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12" name="Text Placeholder 4"/>
          <p:cNvSpPr>
            <a:spLocks noGrp="1"/>
          </p:cNvSpPr>
          <p:nvPr>
            <p:ph type="body" sz="quarter" idx="15"/>
          </p:nvPr>
        </p:nvSpPr>
        <p:spPr>
          <a:xfrm>
            <a:off x="9076654" y="1450725"/>
            <a:ext cx="2721646"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6"/>
          </p:nvPr>
        </p:nvSpPr>
        <p:spPr>
          <a:xfrm>
            <a:off x="9076654" y="2274637"/>
            <a:ext cx="2721646" cy="3935663"/>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339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latin typeface="Montserrat" panose="02000505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056520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x2 matrix">
    <p:spTree>
      <p:nvGrpSpPr>
        <p:cNvPr id="1" name=""/>
        <p:cNvGrpSpPr/>
        <p:nvPr/>
      </p:nvGrpSpPr>
      <p:grpSpPr>
        <a:xfrm>
          <a:off x="0" y="0"/>
          <a:ext cx="0" cy="0"/>
          <a:chOff x="0" y="0"/>
          <a:chExt cx="0" cy="0"/>
        </a:xfrm>
      </p:grpSpPr>
      <p:sp>
        <p:nvSpPr>
          <p:cNvPr id="2" name="Title 1"/>
          <p:cNvSpPr>
            <a:spLocks noGrp="1"/>
          </p:cNvSpPr>
          <p:nvPr>
            <p:ph type="title"/>
          </p:nvPr>
        </p:nvSpPr>
        <p:spPr>
          <a:xfrm>
            <a:off x="896956" y="74361"/>
            <a:ext cx="10515600" cy="1190470"/>
          </a:xfrm>
        </p:spPr>
        <p:txBody>
          <a:bodyPr anchor="ctr"/>
          <a:lstStyle>
            <a:lvl1pPr>
              <a:defRPr b="1"/>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atin typeface="+mn-lt"/>
              </a:defRPr>
            </a:lvl1pPr>
          </a:lstStyle>
          <a:p>
            <a:endParaRPr lang="en-US" dirty="0"/>
          </a:p>
        </p:txBody>
      </p:sp>
      <p:cxnSp>
        <p:nvCxnSpPr>
          <p:cNvPr id="7" name="Straight Connector 6"/>
          <p:cNvCxnSpPr/>
          <p:nvPr/>
        </p:nvCxnSpPr>
        <p:spPr>
          <a:xfrm>
            <a:off x="6154756" y="1707614"/>
            <a:ext cx="0" cy="40101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91503" y="3679635"/>
            <a:ext cx="902208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p:nvPr>
        </p:nvSpPr>
        <p:spPr>
          <a:xfrm>
            <a:off x="2470285" y="1327133"/>
            <a:ext cx="7414204" cy="481203"/>
          </a:xfrm>
        </p:spPr>
        <p:txBody>
          <a:bodyPr anchor="b"/>
          <a:lstStyle>
            <a:lvl1pPr marL="0" indent="0" algn="ctr">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2"/>
          <p:cNvSpPr>
            <a:spLocks noGrp="1"/>
          </p:cNvSpPr>
          <p:nvPr>
            <p:ph type="body" idx="13"/>
          </p:nvPr>
        </p:nvSpPr>
        <p:spPr>
          <a:xfrm>
            <a:off x="121843" y="1825443"/>
            <a:ext cx="2103564" cy="3767709"/>
          </a:xfrm>
        </p:spPr>
        <p:txBody>
          <a:bodyPr anchor="ctr"/>
          <a:lstStyle>
            <a:lvl1pPr marL="0" indent="0" algn="r">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3"/>
          <p:cNvSpPr>
            <a:spLocks noGrp="1"/>
          </p:cNvSpPr>
          <p:nvPr>
            <p:ph sz="half" idx="2"/>
          </p:nvPr>
        </p:nvSpPr>
        <p:spPr>
          <a:xfrm>
            <a:off x="2441475" y="1808335"/>
            <a:ext cx="3675872" cy="1871300"/>
          </a:xfrm>
        </p:spPr>
        <p:txBody>
          <a:bodyPr>
            <a:normAutofit/>
          </a:bodyPr>
          <a:lstStyle>
            <a:lvl1pPr>
              <a:defRPr sz="1800" b="1">
                <a:latin typeface="+mn-lt"/>
                <a:cs typeface="Arial" panose="020B0604020202020204" pitchFamily="34" charset="0"/>
              </a:defRPr>
            </a:lvl1pPr>
            <a:lvl2pPr>
              <a:defRPr sz="1600" b="1">
                <a:latin typeface="+mn-lt"/>
                <a:cs typeface="Arial" panose="020B0604020202020204" pitchFamily="34" charset="0"/>
              </a:defRPr>
            </a:lvl2pPr>
          </a:lstStyle>
          <a:p>
            <a:pPr lvl="0"/>
            <a:r>
              <a:rPr lang="en-US"/>
              <a:t>Edit Master text styles</a:t>
            </a:r>
          </a:p>
          <a:p>
            <a:pPr lvl="1"/>
            <a:r>
              <a:rPr lang="en-US"/>
              <a:t>Second level</a:t>
            </a:r>
          </a:p>
        </p:txBody>
      </p:sp>
      <p:sp>
        <p:nvSpPr>
          <p:cNvPr id="18" name="Content Placeholder 3"/>
          <p:cNvSpPr>
            <a:spLocks noGrp="1"/>
          </p:cNvSpPr>
          <p:nvPr>
            <p:ph sz="half" idx="14"/>
          </p:nvPr>
        </p:nvSpPr>
        <p:spPr>
          <a:xfrm>
            <a:off x="2441475" y="3721865"/>
            <a:ext cx="3675872" cy="1871300"/>
          </a:xfrm>
        </p:spPr>
        <p:txBody>
          <a:bodyPr>
            <a:normAutofit/>
          </a:bodyPr>
          <a:lstStyle>
            <a:lvl1pPr>
              <a:defRPr sz="1800" b="1">
                <a:latin typeface="+mn-lt"/>
                <a:cs typeface="Arial" panose="020B0604020202020204" pitchFamily="34" charset="0"/>
              </a:defRPr>
            </a:lvl1pPr>
            <a:lvl2pPr>
              <a:defRPr sz="1600" b="1">
                <a:latin typeface="+mn-lt"/>
                <a:cs typeface="Arial" panose="020B0604020202020204" pitchFamily="34" charset="0"/>
              </a:defRPr>
            </a:lvl2pPr>
          </a:lstStyle>
          <a:p>
            <a:pPr lvl="0"/>
            <a:r>
              <a:rPr lang="en-US"/>
              <a:t>Edit Master text styles</a:t>
            </a:r>
          </a:p>
          <a:p>
            <a:pPr lvl="1"/>
            <a:r>
              <a:rPr lang="en-US"/>
              <a:t>Second level</a:t>
            </a:r>
          </a:p>
        </p:txBody>
      </p:sp>
      <p:sp>
        <p:nvSpPr>
          <p:cNvPr id="19" name="Content Placeholder 3"/>
          <p:cNvSpPr>
            <a:spLocks noGrp="1"/>
          </p:cNvSpPr>
          <p:nvPr>
            <p:ph sz="half" idx="15"/>
          </p:nvPr>
        </p:nvSpPr>
        <p:spPr>
          <a:xfrm>
            <a:off x="6208617" y="1825443"/>
            <a:ext cx="3675872" cy="1871300"/>
          </a:xfrm>
        </p:spPr>
        <p:txBody>
          <a:bodyPr>
            <a:normAutofit/>
          </a:bodyPr>
          <a:lstStyle>
            <a:lvl1pPr>
              <a:defRPr sz="1800" b="1">
                <a:latin typeface="+mn-lt"/>
                <a:cs typeface="Arial" panose="020B0604020202020204" pitchFamily="34" charset="0"/>
              </a:defRPr>
            </a:lvl1pPr>
            <a:lvl2pPr>
              <a:defRPr sz="1600" b="1">
                <a:latin typeface="+mn-lt"/>
                <a:cs typeface="Arial" panose="020B0604020202020204" pitchFamily="34" charset="0"/>
              </a:defRPr>
            </a:lvl2pPr>
          </a:lstStyle>
          <a:p>
            <a:pPr lvl="0"/>
            <a:r>
              <a:rPr lang="en-US"/>
              <a:t>Edit Master text styles</a:t>
            </a:r>
          </a:p>
          <a:p>
            <a:pPr lvl="1"/>
            <a:r>
              <a:rPr lang="en-US"/>
              <a:t>Second level</a:t>
            </a:r>
          </a:p>
        </p:txBody>
      </p:sp>
      <p:sp>
        <p:nvSpPr>
          <p:cNvPr id="20" name="Content Placeholder 3"/>
          <p:cNvSpPr>
            <a:spLocks noGrp="1"/>
          </p:cNvSpPr>
          <p:nvPr>
            <p:ph sz="half" idx="16"/>
          </p:nvPr>
        </p:nvSpPr>
        <p:spPr>
          <a:xfrm>
            <a:off x="6198136" y="3721865"/>
            <a:ext cx="3675872" cy="1871300"/>
          </a:xfrm>
        </p:spPr>
        <p:txBody>
          <a:bodyPr>
            <a:normAutofit/>
          </a:bodyPr>
          <a:lstStyle>
            <a:lvl1pPr>
              <a:defRPr sz="1800" b="1">
                <a:latin typeface="+mn-lt"/>
                <a:cs typeface="Arial" panose="020B0604020202020204" pitchFamily="34" charset="0"/>
              </a:defRPr>
            </a:lvl1pPr>
            <a:lvl2pPr>
              <a:defRPr sz="1600" b="1">
                <a:latin typeface="+mn-lt"/>
                <a:cs typeface="Arial" panose="020B0604020202020204" pitchFamily="34" charset="0"/>
              </a:defRPr>
            </a:lvl2pPr>
          </a:lstStyle>
          <a:p>
            <a:pPr lvl="0"/>
            <a:r>
              <a:rPr lang="en-US"/>
              <a:t>Edit Master text styles</a:t>
            </a:r>
          </a:p>
          <a:p>
            <a:pPr lvl="1"/>
            <a:r>
              <a:rPr lang="en-US"/>
              <a:t>Second level</a:t>
            </a:r>
          </a:p>
        </p:txBody>
      </p:sp>
      <p:sp>
        <p:nvSpPr>
          <p:cNvPr id="29" name="Slide Number Placeholder 6">
            <a:extLst>
              <a:ext uri="{FF2B5EF4-FFF2-40B4-BE49-F238E27FC236}">
                <a16:creationId xmlns:a16="http://schemas.microsoft.com/office/drawing/2014/main" id="{5721BDEB-261E-440B-B7C4-9818387318A8}"/>
              </a:ext>
            </a:extLst>
          </p:cNvPr>
          <p:cNvSpPr>
            <a:spLocks noGrp="1"/>
          </p:cNvSpPr>
          <p:nvPr>
            <p:ph type="sldNum" sz="quarter" idx="12"/>
          </p:nvPr>
        </p:nvSpPr>
        <p:spPr>
          <a:xfrm>
            <a:off x="11087676" y="6356350"/>
            <a:ext cx="886609" cy="365125"/>
          </a:xfrm>
        </p:spPr>
        <p:txBody>
          <a:bodyPr/>
          <a:lstStyle>
            <a:lvl1pPr>
              <a:defRPr>
                <a:latin typeface="Montserrat" panose="02000505000000020004" pitchFamily="2" charset="0"/>
              </a:defRPr>
            </a:lvl1pPr>
          </a:lstStyle>
          <a:p>
            <a:fld id="{75882092-539E-4758-BA7A-147B23AC800F}" type="slidenum">
              <a:rPr lang="en-US" smtClean="0"/>
              <a:pPr/>
              <a:t>‹#›</a:t>
            </a:fld>
            <a:endParaRPr lang="en-US" dirty="0"/>
          </a:p>
        </p:txBody>
      </p:sp>
    </p:spTree>
    <p:extLst>
      <p:ext uri="{BB962C8B-B14F-4D97-AF65-F5344CB8AC3E}">
        <p14:creationId xmlns:p14="http://schemas.microsoft.com/office/powerpoint/2010/main" val="1078384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ata display graph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b="1"/>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cxnSp>
        <p:nvCxnSpPr>
          <p:cNvPr id="7" name="Straight Connector 6"/>
          <p:cNvCxnSpPr/>
          <p:nvPr/>
        </p:nvCxnSpPr>
        <p:spPr>
          <a:xfrm>
            <a:off x="2291503" y="1465243"/>
            <a:ext cx="0" cy="40101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76813" y="5475383"/>
            <a:ext cx="902208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2291503" y="5487970"/>
            <a:ext cx="9022080" cy="481203"/>
          </a:xfrm>
        </p:spPr>
        <p:txBody>
          <a:bodyPr anchor="b"/>
          <a:lstStyle>
            <a:lvl1pPr marL="0" indent="0" algn="ctr">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2"/>
          <p:cNvSpPr>
            <a:spLocks noGrp="1"/>
          </p:cNvSpPr>
          <p:nvPr>
            <p:ph type="body" idx="13" hasCustomPrompt="1"/>
          </p:nvPr>
        </p:nvSpPr>
        <p:spPr>
          <a:xfrm>
            <a:off x="88899" y="1574800"/>
            <a:ext cx="2136507" cy="3900579"/>
          </a:xfrm>
        </p:spPr>
        <p:txBody>
          <a:bodyPr anchor="ctr"/>
          <a:lstStyle>
            <a:lvl1pPr marL="0" indent="0" algn="r">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Slide Number Placeholder 6">
            <a:extLst>
              <a:ext uri="{FF2B5EF4-FFF2-40B4-BE49-F238E27FC236}">
                <a16:creationId xmlns:a16="http://schemas.microsoft.com/office/drawing/2014/main" id="{04CAEB66-F441-42F0-8A2B-3DF40CA5E45E}"/>
              </a:ext>
            </a:extLst>
          </p:cNvPr>
          <p:cNvSpPr>
            <a:spLocks noGrp="1"/>
          </p:cNvSpPr>
          <p:nvPr>
            <p:ph type="sldNum" sz="quarter" idx="12"/>
          </p:nvPr>
        </p:nvSpPr>
        <p:spPr>
          <a:xfrm>
            <a:off x="11087676" y="6356350"/>
            <a:ext cx="886609" cy="365125"/>
          </a:xfrm>
        </p:spPr>
        <p:txBody>
          <a:bodyPr/>
          <a:lstStyle>
            <a:lvl1pPr>
              <a:defRPr>
                <a:latin typeface="Montserrat" panose="02000505000000020004" pitchFamily="2" charset="0"/>
              </a:defRPr>
            </a:lvl1pPr>
          </a:lstStyle>
          <a:p>
            <a:fld id="{75882092-539E-4758-BA7A-147B23AC800F}" type="slidenum">
              <a:rPr lang="en-US" smtClean="0"/>
              <a:pPr/>
              <a:t>‹#›</a:t>
            </a:fld>
            <a:endParaRPr lang="en-US" dirty="0"/>
          </a:p>
        </p:txBody>
      </p:sp>
    </p:spTree>
    <p:extLst>
      <p:ext uri="{BB962C8B-B14F-4D97-AF65-F5344CB8AC3E}">
        <p14:creationId xmlns:p14="http://schemas.microsoft.com/office/powerpoint/2010/main" val="964174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933692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Block quote, small">
    <p:spTree>
      <p:nvGrpSpPr>
        <p:cNvPr id="1" name=""/>
        <p:cNvGrpSpPr/>
        <p:nvPr/>
      </p:nvGrpSpPr>
      <p:grpSpPr>
        <a:xfrm>
          <a:off x="0" y="0"/>
          <a:ext cx="0" cy="0"/>
          <a:chOff x="0" y="0"/>
          <a:chExt cx="0" cy="0"/>
        </a:xfrm>
      </p:grpSpPr>
      <p:sp>
        <p:nvSpPr>
          <p:cNvPr id="2" name="Title 1"/>
          <p:cNvSpPr>
            <a:spLocks noGrp="1"/>
          </p:cNvSpPr>
          <p:nvPr>
            <p:ph type="title"/>
          </p:nvPr>
        </p:nvSpPr>
        <p:spPr>
          <a:xfrm>
            <a:off x="1235529" y="1668462"/>
            <a:ext cx="9720942" cy="3521075"/>
          </a:xfrm>
        </p:spPr>
        <p:txBody>
          <a:bodyPr anchor="t">
            <a:normAutofit/>
          </a:bodyPr>
          <a:lstStyle>
            <a:lvl1pPr>
              <a:defRPr sz="4000">
                <a:latin typeface="+mn-lt"/>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870832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lock quote, large">
    <p:spTree>
      <p:nvGrpSpPr>
        <p:cNvPr id="1" name=""/>
        <p:cNvGrpSpPr/>
        <p:nvPr/>
      </p:nvGrpSpPr>
      <p:grpSpPr>
        <a:xfrm>
          <a:off x="0" y="0"/>
          <a:ext cx="0" cy="0"/>
          <a:chOff x="0" y="0"/>
          <a:chExt cx="0" cy="0"/>
        </a:xfrm>
      </p:grpSpPr>
      <p:sp>
        <p:nvSpPr>
          <p:cNvPr id="2" name="Title 1"/>
          <p:cNvSpPr>
            <a:spLocks noGrp="1"/>
          </p:cNvSpPr>
          <p:nvPr>
            <p:ph type="title"/>
          </p:nvPr>
        </p:nvSpPr>
        <p:spPr>
          <a:xfrm>
            <a:off x="1142423" y="838200"/>
            <a:ext cx="10613571" cy="5181600"/>
          </a:xfrm>
        </p:spPr>
        <p:txBody>
          <a:bodyPr anchor="t">
            <a:normAutofit/>
          </a:bodyPr>
          <a:lstStyle>
            <a:lvl1pPr>
              <a:defRPr sz="3600">
                <a:latin typeface="+mn-lt"/>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1788413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480343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088" y="123825"/>
            <a:ext cx="3932237" cy="1600200"/>
          </a:xfrm>
        </p:spPr>
        <p:txBody>
          <a:bodyPr anchor="t"/>
          <a:lstStyle>
            <a:lvl1pPr>
              <a:defRPr sz="3200" b="1"/>
            </a:lvl1pPr>
          </a:lstStyle>
          <a:p>
            <a:r>
              <a:rPr lang="en-US" dirty="0"/>
              <a:t>Click to edit Master title style</a:t>
            </a:r>
          </a:p>
        </p:txBody>
      </p:sp>
      <p:sp>
        <p:nvSpPr>
          <p:cNvPr id="3" name="Content Placeholder 2"/>
          <p:cNvSpPr>
            <a:spLocks noGrp="1"/>
          </p:cNvSpPr>
          <p:nvPr>
            <p:ph idx="1"/>
          </p:nvPr>
        </p:nvSpPr>
        <p:spPr>
          <a:xfrm>
            <a:off x="5183188" y="419100"/>
            <a:ext cx="6172200" cy="5791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55601" y="1828799"/>
            <a:ext cx="4552950" cy="43814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1977100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388" y="136525"/>
            <a:ext cx="3932237" cy="1600200"/>
          </a:xfrm>
        </p:spPr>
        <p:txBody>
          <a:bodyPr anchor="t"/>
          <a:lstStyle>
            <a:lvl1pPr>
              <a:defRPr sz="3200" b="1"/>
            </a:lvl1pPr>
          </a:lstStyle>
          <a:p>
            <a:r>
              <a:rPr lang="en-US" dirty="0"/>
              <a:t>Click to edit Master title style</a:t>
            </a:r>
          </a:p>
        </p:txBody>
      </p:sp>
      <p:sp>
        <p:nvSpPr>
          <p:cNvPr id="3" name="Picture Placeholder 2"/>
          <p:cNvSpPr>
            <a:spLocks noGrp="1"/>
          </p:cNvSpPr>
          <p:nvPr>
            <p:ph type="pic" idx="1"/>
          </p:nvPr>
        </p:nvSpPr>
        <p:spPr>
          <a:xfrm>
            <a:off x="5183188" y="495300"/>
            <a:ext cx="6500812" cy="5740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08000" y="1828799"/>
            <a:ext cx="4365625" cy="4406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679610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856299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2AD2AE-0703-4ED7-920A-ECA3DAE8D9A0}"/>
              </a:ext>
            </a:extLst>
          </p:cNvPr>
          <p:cNvSpPr/>
          <p:nvPr userDrawn="1"/>
        </p:nvSpPr>
        <p:spPr>
          <a:xfrm>
            <a:off x="0" y="0"/>
            <a:ext cx="925158" cy="946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918700" y="946673"/>
            <a:ext cx="2175846" cy="5230289"/>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8983046"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rot="5400000">
            <a:off x="-1777384" y="2927752"/>
            <a:ext cx="4114800" cy="365125"/>
          </a:xfrm>
        </p:spPr>
        <p:txBody>
          <a:bodyPr/>
          <a:lstStyle/>
          <a:p>
            <a:endParaRPr lang="en-US" dirty="0"/>
          </a:p>
        </p:txBody>
      </p:sp>
      <p:pic>
        <p:nvPicPr>
          <p:cNvPr id="7" name="Picture 6" descr="A close up of a sign&#10;&#10;Description generated with very high confidence">
            <a:extLst>
              <a:ext uri="{FF2B5EF4-FFF2-40B4-BE49-F238E27FC236}">
                <a16:creationId xmlns:a16="http://schemas.microsoft.com/office/drawing/2014/main" id="{0318A734-B532-4256-B734-C93BF195E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232346" y="-12980"/>
            <a:ext cx="946674" cy="972634"/>
          </a:xfrm>
          <a:prstGeom prst="rect">
            <a:avLst/>
          </a:prstGeom>
        </p:spPr>
      </p:pic>
      <p:sp>
        <p:nvSpPr>
          <p:cNvPr id="6" name="Slide Number Placeholder 5"/>
          <p:cNvSpPr>
            <a:spLocks noGrp="1"/>
          </p:cNvSpPr>
          <p:nvPr>
            <p:ph type="sldNum" sz="quarter" idx="12"/>
          </p:nvPr>
        </p:nvSpPr>
        <p:spPr>
          <a:xfrm rot="5400000">
            <a:off x="-51035" y="5662733"/>
            <a:ext cx="663332" cy="365125"/>
          </a:xfrm>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60750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784006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l">
              <a:defRPr sz="5400" b="1"/>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2CAB9A-9B7D-4588-B363-A31F10C8AC3F}"/>
              </a:ext>
            </a:extLst>
          </p:cNvPr>
          <p:cNvSpPr>
            <a:spLocks noGrp="1"/>
          </p:cNvSpPr>
          <p:nvPr>
            <p:ph type="sldNum" sz="quarter" idx="12"/>
          </p:nvPr>
        </p:nvSpPr>
        <p:spPr>
          <a:xfrm>
            <a:off x="11087676" y="6356350"/>
            <a:ext cx="886609" cy="365125"/>
          </a:xfrm>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595836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5482" y="2500313"/>
            <a:ext cx="6981712" cy="2387600"/>
          </a:xfrm>
        </p:spPr>
        <p:txBody>
          <a:bodyPr anchor="ctr"/>
          <a:lstStyle>
            <a:lvl1pPr algn="ctr">
              <a:defRPr lang="en-US" b="1" i="1" smtClean="0">
                <a:effectLst/>
              </a:defRPr>
            </a:lvl1pPr>
          </a:lstStyle>
          <a:p>
            <a:r>
              <a:rPr lang="en-US" b="1" i="1" dirty="0">
                <a:solidFill>
                  <a:srgbClr val="000000"/>
                </a:solidFill>
                <a:effectLst/>
                <a:latin typeface="Birdseye"/>
              </a:rPr>
              <a:t>Understanding, Training, and Leading Millennials and Generation Z in the Military</a:t>
            </a:r>
            <a:endParaRPr lang="en-US" dirty="0"/>
          </a:p>
        </p:txBody>
      </p:sp>
      <p:sp>
        <p:nvSpPr>
          <p:cNvPr id="5" name="Footer Placeholder 4"/>
          <p:cNvSpPr>
            <a:spLocks noGrp="1"/>
          </p:cNvSpPr>
          <p:nvPr>
            <p:ph type="ftr" sz="quarter" idx="11"/>
          </p:nvPr>
        </p:nvSpPr>
        <p:spPr>
          <a:xfrm>
            <a:off x="2651423" y="6338258"/>
            <a:ext cx="7713234" cy="365125"/>
          </a:xfrm>
        </p:spPr>
        <p:txBody>
          <a:body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pic>
        <p:nvPicPr>
          <p:cNvPr id="9" name="Picture 8" descr="A close up of a sign&#10;&#10;Description generated with very high confidence">
            <a:extLst>
              <a:ext uri="{FF2B5EF4-FFF2-40B4-BE49-F238E27FC236}">
                <a16:creationId xmlns:a16="http://schemas.microsoft.com/office/drawing/2014/main" id="{3FFD3762-CC24-4AE0-B404-DD05D227C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264" y="1219286"/>
            <a:ext cx="2758982" cy="2834640"/>
          </a:xfrm>
          <a:prstGeom prst="rect">
            <a:avLst/>
          </a:prstGeom>
        </p:spPr>
      </p:pic>
      <p:sp>
        <p:nvSpPr>
          <p:cNvPr id="10" name="Rectangle 9">
            <a:extLst>
              <a:ext uri="{FF2B5EF4-FFF2-40B4-BE49-F238E27FC236}">
                <a16:creationId xmlns:a16="http://schemas.microsoft.com/office/drawing/2014/main" id="{5AF34D84-0FEA-486F-8B87-48FAB7861E6E}"/>
              </a:ext>
            </a:extLst>
          </p:cNvPr>
          <p:cNvSpPr/>
          <p:nvPr userDrawn="1"/>
        </p:nvSpPr>
        <p:spPr>
          <a:xfrm>
            <a:off x="0" y="0"/>
            <a:ext cx="935915" cy="9574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64703A-3C97-4CA3-8E29-17BEA6089149}"/>
              </a:ext>
            </a:extLst>
          </p:cNvPr>
          <p:cNvSpPr/>
          <p:nvPr userDrawn="1"/>
        </p:nvSpPr>
        <p:spPr>
          <a:xfrm>
            <a:off x="-1" y="3863893"/>
            <a:ext cx="4195483" cy="892552"/>
          </a:xfrm>
          <a:prstGeom prst="rect">
            <a:avLst/>
          </a:prstGeom>
        </p:spPr>
        <p:txBody>
          <a:bodyPr wrap="square">
            <a:spAutoFit/>
          </a:bodyPr>
          <a:lstStyle/>
          <a:p>
            <a:pPr algn="ctr"/>
            <a:r>
              <a:rPr lang="en-US" sz="3200" b="0" i="0" dirty="0">
                <a:effectLst/>
                <a:latin typeface="Kozuka Gothic Pro EL" panose="020B0200000000000000" pitchFamily="34" charset="-128"/>
                <a:ea typeface="Kozuka Gothic Pro EL" panose="020B0200000000000000" pitchFamily="34" charset="-128"/>
              </a:rPr>
              <a:t>LEADING TOMORROW</a:t>
            </a:r>
          </a:p>
          <a:p>
            <a:pPr algn="ctr"/>
            <a:endParaRPr lang="en-US" sz="1000" dirty="0">
              <a:latin typeface="Birdseye"/>
            </a:endParaRPr>
          </a:p>
          <a:p>
            <a:pPr algn="ctr"/>
            <a:r>
              <a:rPr lang="en-US" sz="1000" b="1" i="0" dirty="0">
                <a:effectLst/>
                <a:latin typeface="Montserrat" panose="02000505000000020004" pitchFamily="2" charset="0"/>
              </a:rPr>
              <a:t>STRATEGIES FOR A NEW GENERATION</a:t>
            </a:r>
          </a:p>
        </p:txBody>
      </p:sp>
      <p:sp>
        <p:nvSpPr>
          <p:cNvPr id="12" name="Rectangle 11">
            <a:extLst>
              <a:ext uri="{FF2B5EF4-FFF2-40B4-BE49-F238E27FC236}">
                <a16:creationId xmlns:a16="http://schemas.microsoft.com/office/drawing/2014/main" id="{F0358D23-D8B0-4864-87B3-BE5CD26DF6E1}"/>
              </a:ext>
            </a:extLst>
          </p:cNvPr>
          <p:cNvSpPr/>
          <p:nvPr userDrawn="1"/>
        </p:nvSpPr>
        <p:spPr>
          <a:xfrm>
            <a:off x="854921" y="5345410"/>
            <a:ext cx="2485638" cy="461665"/>
          </a:xfrm>
          <a:prstGeom prst="rect">
            <a:avLst/>
          </a:prstGeom>
        </p:spPr>
        <p:txBody>
          <a:bodyPr wrap="square">
            <a:spAutoFit/>
          </a:bodyPr>
          <a:lstStyle/>
          <a:p>
            <a:r>
              <a:rPr lang="en-US" sz="1200" b="0" dirty="0">
                <a:latin typeface="Montserrat" panose="02000505000000020004" pitchFamily="2" charset="0"/>
                <a:cs typeface="Arial" panose="020B0604020202020204" pitchFamily="34" charset="0"/>
              </a:rPr>
              <a:t>Jolene Erlacher, </a:t>
            </a:r>
            <a:r>
              <a:rPr lang="en-US" sz="1200" b="0" dirty="0" err="1">
                <a:latin typeface="Montserrat" panose="02000505000000020004" pitchFamily="2" charset="0"/>
                <a:cs typeface="Arial" panose="020B0604020202020204" pitchFamily="34" charset="0"/>
              </a:rPr>
              <a:t>Ed.D</a:t>
            </a:r>
            <a:r>
              <a:rPr lang="en-US" sz="1200" b="0" dirty="0">
                <a:latin typeface="Montserrat" panose="02000505000000020004" pitchFamily="2" charset="0"/>
                <a:cs typeface="Arial" panose="020B0604020202020204" pitchFamily="34" charset="0"/>
              </a:rPr>
              <a:t>.</a:t>
            </a:r>
          </a:p>
          <a:p>
            <a:r>
              <a:rPr lang="en-US" sz="1200" b="0" dirty="0">
                <a:latin typeface="Montserrat" panose="02000505000000020004" pitchFamily="2" charset="0"/>
                <a:cs typeface="Arial" panose="020B0604020202020204" pitchFamily="34" charset="0"/>
              </a:rPr>
              <a:t>www.leadingtomorrow.org</a:t>
            </a:r>
          </a:p>
        </p:txBody>
      </p:sp>
      <p:sp>
        <p:nvSpPr>
          <p:cNvPr id="13" name="Rectangle 12">
            <a:extLst>
              <a:ext uri="{FF2B5EF4-FFF2-40B4-BE49-F238E27FC236}">
                <a16:creationId xmlns:a16="http://schemas.microsoft.com/office/drawing/2014/main" id="{ED81A4FD-1E19-4FFD-A131-367410A91452}"/>
              </a:ext>
            </a:extLst>
          </p:cNvPr>
          <p:cNvSpPr/>
          <p:nvPr userDrawn="1"/>
        </p:nvSpPr>
        <p:spPr>
          <a:xfrm>
            <a:off x="0" y="6343650"/>
            <a:ext cx="25488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77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lvl1pPr>
              <a:defRPr/>
            </a:lvl1pPr>
          </a:lstStyle>
          <a:p>
            <a:r>
              <a:rPr lang="en-US" dirty="0"/>
              <a:t>Millennials &amp; Gen Z in Context</a:t>
            </a:r>
          </a:p>
        </p:txBody>
      </p:sp>
      <p:sp>
        <p:nvSpPr>
          <p:cNvPr id="3" name="Content Placeholder 2"/>
          <p:cNvSpPr>
            <a:spLocks noGrp="1"/>
          </p:cNvSpPr>
          <p:nvPr>
            <p:ph idx="1"/>
          </p:nvPr>
        </p:nvSpPr>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1844713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latin typeface="Montserrat" panose="02000505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834261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1804136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chor="ct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61FD2B60-4FF3-4ACB-BFCC-FB3B721DC7FB}" type="slidenum">
              <a:rPr lang="en-US" smtClean="0"/>
              <a:pPr/>
              <a:t>‹#›</a:t>
            </a:fld>
            <a:endParaRPr lang="en-US"/>
          </a:p>
        </p:txBody>
      </p:sp>
    </p:spTree>
    <p:extLst>
      <p:ext uri="{BB962C8B-B14F-4D97-AF65-F5344CB8AC3E}">
        <p14:creationId xmlns:p14="http://schemas.microsoft.com/office/powerpoint/2010/main" val="2868064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38200" y="1696598"/>
            <a:ext cx="5181600" cy="4659754"/>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96598"/>
            <a:ext cx="5181600" cy="4659754"/>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Tree>
    <p:extLst>
      <p:ext uri="{BB962C8B-B14F-4D97-AF65-F5344CB8AC3E}">
        <p14:creationId xmlns:p14="http://schemas.microsoft.com/office/powerpoint/2010/main" val="2777763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71207"/>
          </a:xfrm>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38200" y="1736334"/>
            <a:ext cx="3465723" cy="4620018"/>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377943" y="1736333"/>
            <a:ext cx="3465723" cy="4620018"/>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marL="290513" indent="-290513">
              <a:defRPr/>
            </a:lvl1pPr>
          </a:lstStyle>
          <a:p>
            <a:endParaRPr lang="en-US" dirty="0"/>
          </a:p>
        </p:txBody>
      </p:sp>
      <p:sp>
        <p:nvSpPr>
          <p:cNvPr id="6" name="Footer Placeholder 5"/>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
        <p:nvSpPr>
          <p:cNvPr id="8" name="Content Placeholder 3"/>
          <p:cNvSpPr>
            <a:spLocks noGrp="1"/>
          </p:cNvSpPr>
          <p:nvPr>
            <p:ph sz="half" idx="13"/>
          </p:nvPr>
        </p:nvSpPr>
        <p:spPr>
          <a:xfrm>
            <a:off x="7917685" y="1736333"/>
            <a:ext cx="3465723" cy="4620018"/>
          </a:xfrm>
        </p:spPr>
        <p:txBody>
          <a:bodyPr/>
          <a:lstStyle>
            <a:lvl1pPr marL="0" indent="0">
              <a:buFont typeface="Arial" panose="020B0604020202020204" pitchFamily="34" charse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1060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91755"/>
          </a:xfrm>
        </p:spPr>
        <p:txBody>
          <a:bodyPr anchor="ctr"/>
          <a:lstStyle/>
          <a:p>
            <a:r>
              <a:rPr lang="en-US"/>
              <a:t>Click to edit Master title style</a:t>
            </a:r>
            <a:endParaRPr lang="en-US" dirty="0"/>
          </a:p>
        </p:txBody>
      </p:sp>
      <p:sp>
        <p:nvSpPr>
          <p:cNvPr id="3" name="Text Placeholder 2"/>
          <p:cNvSpPr>
            <a:spLocks noGrp="1"/>
          </p:cNvSpPr>
          <p:nvPr>
            <p:ph type="body" idx="1"/>
          </p:nvPr>
        </p:nvSpPr>
        <p:spPr>
          <a:xfrm>
            <a:off x="839789" y="1756881"/>
            <a:ext cx="5157787" cy="392594"/>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149475"/>
            <a:ext cx="5157787" cy="4206876"/>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756881"/>
            <a:ext cx="5183188" cy="392594"/>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149475"/>
            <a:ext cx="5183188" cy="4206876"/>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Tree>
    <p:extLst>
      <p:ext uri="{BB962C8B-B14F-4D97-AF65-F5344CB8AC3E}">
        <p14:creationId xmlns:p14="http://schemas.microsoft.com/office/powerpoint/2010/main" val="4102384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1391"/>
          </a:xfrm>
        </p:spPr>
        <p:txBody>
          <a:bodyPr anchor="ctr"/>
          <a:lstStyle/>
          <a:p>
            <a:r>
              <a:rPr lang="en-US"/>
              <a:t>Click to edit Master title style</a:t>
            </a:r>
            <a:endParaRPr lang="en-US" dirty="0"/>
          </a:p>
        </p:txBody>
      </p:sp>
      <p:sp>
        <p:nvSpPr>
          <p:cNvPr id="3" name="Text Placeholder 2"/>
          <p:cNvSpPr>
            <a:spLocks noGrp="1"/>
          </p:cNvSpPr>
          <p:nvPr>
            <p:ph type="body" idx="1"/>
          </p:nvPr>
        </p:nvSpPr>
        <p:spPr>
          <a:xfrm>
            <a:off x="839790" y="1325563"/>
            <a:ext cx="3374265" cy="823912"/>
          </a:xfrm>
        </p:spPr>
        <p:txBody>
          <a:bodyPr anchor="b"/>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149475"/>
            <a:ext cx="3374265" cy="4206876"/>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404409" y="1325563"/>
            <a:ext cx="3390883" cy="823912"/>
          </a:xfrm>
        </p:spPr>
        <p:txBody>
          <a:bodyPr anchor="b"/>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04409" y="2149475"/>
            <a:ext cx="3390883" cy="4206876"/>
          </a:xfrm>
        </p:spPr>
        <p:txBody>
          <a:bodyPr/>
          <a:lstStyle>
            <a:lvl1pPr>
              <a:defRPr i="0">
                <a:latin typeface="Montserrat" panose="02000505000000020004" pitchFamily="2" charset="0"/>
                <a:cs typeface="Arial" panose="020B0604020202020204" pitchFamily="34" charset="0"/>
              </a:defRPr>
            </a:lvl1pPr>
            <a:lvl2pPr>
              <a:defRPr i="0">
                <a:latin typeface="Montserrat" panose="02000505000000020004" pitchFamily="2" charset="0"/>
                <a:cs typeface="Arial" panose="020B0604020202020204" pitchFamily="34" charset="0"/>
              </a:defRPr>
            </a:lvl2pPr>
            <a:lvl3pPr>
              <a:defRPr i="0">
                <a:latin typeface="Montserrat" panose="02000505000000020004" pitchFamily="2"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
        <p:nvSpPr>
          <p:cNvPr id="10" name="Text Placeholder 4"/>
          <p:cNvSpPr>
            <a:spLocks noGrp="1"/>
          </p:cNvSpPr>
          <p:nvPr>
            <p:ph type="body" sz="quarter" idx="13"/>
          </p:nvPr>
        </p:nvSpPr>
        <p:spPr>
          <a:xfrm>
            <a:off x="7985648" y="1325563"/>
            <a:ext cx="3390883" cy="823912"/>
          </a:xfrm>
        </p:spPr>
        <p:txBody>
          <a:bodyPr anchor="b"/>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p:cNvSpPr>
            <a:spLocks noGrp="1"/>
          </p:cNvSpPr>
          <p:nvPr>
            <p:ph sz="quarter" idx="14"/>
          </p:nvPr>
        </p:nvSpPr>
        <p:spPr>
          <a:xfrm>
            <a:off x="7985648" y="2149475"/>
            <a:ext cx="3390883" cy="4206876"/>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3449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chor="ct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61FD2B60-4FF3-4ACB-BFCC-FB3B721DC7FB}" type="slidenum">
              <a:rPr lang="en-US" smtClean="0"/>
              <a:pPr/>
              <a:t>‹#›</a:t>
            </a:fld>
            <a:endParaRPr lang="en-US"/>
          </a:p>
        </p:txBody>
      </p:sp>
    </p:spTree>
    <p:extLst>
      <p:ext uri="{BB962C8B-B14F-4D97-AF65-F5344CB8AC3E}">
        <p14:creationId xmlns:p14="http://schemas.microsoft.com/office/powerpoint/2010/main" val="1072893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41523"/>
            <a:ext cx="10515600" cy="984041"/>
          </a:xfrm>
        </p:spPr>
        <p:txBody>
          <a:bodyPr anchor="t"/>
          <a:lstStyle/>
          <a:p>
            <a:r>
              <a:rPr lang="en-US"/>
              <a:t>Click to edit Master title style</a:t>
            </a:r>
            <a:endParaRPr lang="en-US" dirty="0"/>
          </a:p>
        </p:txBody>
      </p:sp>
      <p:sp>
        <p:nvSpPr>
          <p:cNvPr id="3" name="Text Placeholder 2"/>
          <p:cNvSpPr>
            <a:spLocks noGrp="1"/>
          </p:cNvSpPr>
          <p:nvPr>
            <p:ph type="body" idx="1"/>
          </p:nvPr>
        </p:nvSpPr>
        <p:spPr>
          <a:xfrm>
            <a:off x="839790" y="1325563"/>
            <a:ext cx="2446295"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149475"/>
            <a:ext cx="2446295" cy="4206876"/>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523061" y="1325563"/>
            <a:ext cx="2458343"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523061" y="2149475"/>
            <a:ext cx="2458343" cy="4206876"/>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
        <p:nvSpPr>
          <p:cNvPr id="10" name="Text Placeholder 4"/>
          <p:cNvSpPr>
            <a:spLocks noGrp="1"/>
          </p:cNvSpPr>
          <p:nvPr>
            <p:ph type="body" sz="quarter" idx="13"/>
          </p:nvPr>
        </p:nvSpPr>
        <p:spPr>
          <a:xfrm>
            <a:off x="6208254" y="1325563"/>
            <a:ext cx="2458343"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p:cNvSpPr>
            <a:spLocks noGrp="1"/>
          </p:cNvSpPr>
          <p:nvPr>
            <p:ph sz="quarter" idx="14"/>
          </p:nvPr>
        </p:nvSpPr>
        <p:spPr>
          <a:xfrm>
            <a:off x="6208254" y="2149475"/>
            <a:ext cx="2458343" cy="4206876"/>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12" name="Text Placeholder 4"/>
          <p:cNvSpPr>
            <a:spLocks noGrp="1"/>
          </p:cNvSpPr>
          <p:nvPr>
            <p:ph type="body" sz="quarter" idx="15"/>
          </p:nvPr>
        </p:nvSpPr>
        <p:spPr>
          <a:xfrm>
            <a:off x="8893926" y="1323725"/>
            <a:ext cx="2458343"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6"/>
          </p:nvPr>
        </p:nvSpPr>
        <p:spPr>
          <a:xfrm>
            <a:off x="8893926" y="2147637"/>
            <a:ext cx="2458343" cy="4206876"/>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23398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x2 matrix">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2008"/>
          </a:xfrm>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cxnSp>
        <p:nvCxnSpPr>
          <p:cNvPr id="7" name="Straight Connector 6"/>
          <p:cNvCxnSpPr/>
          <p:nvPr/>
        </p:nvCxnSpPr>
        <p:spPr>
          <a:xfrm>
            <a:off x="6154756" y="1707614"/>
            <a:ext cx="0" cy="40101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91503" y="3679635"/>
            <a:ext cx="902208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p:nvPr>
        </p:nvSpPr>
        <p:spPr>
          <a:xfrm>
            <a:off x="3864501" y="1327133"/>
            <a:ext cx="4609888" cy="481203"/>
          </a:xfrm>
        </p:spPr>
        <p:txBody>
          <a:bodyPr anchor="b"/>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2"/>
          <p:cNvSpPr>
            <a:spLocks noGrp="1"/>
          </p:cNvSpPr>
          <p:nvPr>
            <p:ph type="body" idx="13"/>
          </p:nvPr>
        </p:nvSpPr>
        <p:spPr>
          <a:xfrm>
            <a:off x="-52329" y="2838612"/>
            <a:ext cx="2277736" cy="1748143"/>
          </a:xfrm>
        </p:spPr>
        <p:txBody>
          <a:bodyPr anchor="ctr"/>
          <a:lstStyle>
            <a:lvl1pPr marL="0" indent="0" algn="r">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3"/>
          <p:cNvSpPr>
            <a:spLocks noGrp="1"/>
          </p:cNvSpPr>
          <p:nvPr>
            <p:ph sz="half" idx="2"/>
          </p:nvPr>
        </p:nvSpPr>
        <p:spPr>
          <a:xfrm>
            <a:off x="2470285" y="1808335"/>
            <a:ext cx="3675872" cy="1871300"/>
          </a:xfrm>
        </p:spPr>
        <p:txBody>
          <a:bodyPr>
            <a:normAutofit/>
          </a:bodyPr>
          <a:lstStyle>
            <a:lvl1pPr>
              <a:defRPr sz="1800" b="1">
                <a:latin typeface="Montserrat" panose="02000505000000020004" pitchFamily="2" charset="0"/>
                <a:cs typeface="Arial" panose="020B0604020202020204" pitchFamily="34" charset="0"/>
              </a:defRPr>
            </a:lvl1pPr>
            <a:lvl2pPr>
              <a:defRPr sz="1600" b="1">
                <a:latin typeface="Montserrat" panose="02000505000000020004" pitchFamily="2" charset="0"/>
                <a:cs typeface="Arial" panose="020B0604020202020204" pitchFamily="34" charset="0"/>
              </a:defRPr>
            </a:lvl2pPr>
          </a:lstStyle>
          <a:p>
            <a:pPr lvl="0"/>
            <a:r>
              <a:rPr lang="en-US"/>
              <a:t>Edit Master text styles</a:t>
            </a:r>
          </a:p>
          <a:p>
            <a:pPr lvl="1"/>
            <a:r>
              <a:rPr lang="en-US"/>
              <a:t>Second level</a:t>
            </a:r>
          </a:p>
        </p:txBody>
      </p:sp>
      <p:sp>
        <p:nvSpPr>
          <p:cNvPr id="18" name="Content Placeholder 3"/>
          <p:cNvSpPr>
            <a:spLocks noGrp="1"/>
          </p:cNvSpPr>
          <p:nvPr>
            <p:ph sz="half" idx="14"/>
          </p:nvPr>
        </p:nvSpPr>
        <p:spPr>
          <a:xfrm>
            <a:off x="2441475" y="3721865"/>
            <a:ext cx="3675872" cy="1871300"/>
          </a:xfrm>
        </p:spPr>
        <p:txBody>
          <a:bodyPr>
            <a:normAutofit/>
          </a:bodyPr>
          <a:lstStyle>
            <a:lvl1pPr>
              <a:defRPr sz="1800" b="1">
                <a:latin typeface="Montserrat" panose="02000505000000020004" pitchFamily="2" charset="0"/>
                <a:cs typeface="Arial" panose="020B0604020202020204" pitchFamily="34" charset="0"/>
              </a:defRPr>
            </a:lvl1pPr>
            <a:lvl2pPr>
              <a:defRPr sz="1600" b="1">
                <a:latin typeface="Montserrat" panose="02000505000000020004" pitchFamily="2" charset="0"/>
                <a:cs typeface="Arial" panose="020B0604020202020204" pitchFamily="34" charset="0"/>
              </a:defRPr>
            </a:lvl2pPr>
          </a:lstStyle>
          <a:p>
            <a:pPr lvl="0"/>
            <a:r>
              <a:rPr lang="en-US"/>
              <a:t>Edit Master text styles</a:t>
            </a:r>
          </a:p>
          <a:p>
            <a:pPr lvl="1"/>
            <a:r>
              <a:rPr lang="en-US"/>
              <a:t>Second level</a:t>
            </a:r>
          </a:p>
        </p:txBody>
      </p:sp>
      <p:sp>
        <p:nvSpPr>
          <p:cNvPr id="19" name="Content Placeholder 3"/>
          <p:cNvSpPr>
            <a:spLocks noGrp="1"/>
          </p:cNvSpPr>
          <p:nvPr>
            <p:ph sz="half" idx="15"/>
          </p:nvPr>
        </p:nvSpPr>
        <p:spPr>
          <a:xfrm>
            <a:off x="6208617" y="1825443"/>
            <a:ext cx="3675872" cy="1871300"/>
          </a:xfrm>
        </p:spPr>
        <p:txBody>
          <a:bodyPr>
            <a:normAutofit/>
          </a:bodyPr>
          <a:lstStyle>
            <a:lvl1pPr>
              <a:defRPr sz="1800" b="1">
                <a:latin typeface="Montserrat" panose="02000505000000020004" pitchFamily="2" charset="0"/>
                <a:cs typeface="Arial" panose="020B0604020202020204" pitchFamily="34" charset="0"/>
              </a:defRPr>
            </a:lvl1pPr>
            <a:lvl2pPr>
              <a:defRPr sz="1600" b="1">
                <a:latin typeface="Montserrat" panose="02000505000000020004" pitchFamily="2" charset="0"/>
                <a:cs typeface="Arial" panose="020B0604020202020204" pitchFamily="34" charset="0"/>
              </a:defRPr>
            </a:lvl2pPr>
          </a:lstStyle>
          <a:p>
            <a:pPr lvl="0"/>
            <a:r>
              <a:rPr lang="en-US"/>
              <a:t>Edit Master text styles</a:t>
            </a:r>
          </a:p>
          <a:p>
            <a:pPr lvl="1"/>
            <a:r>
              <a:rPr lang="en-US"/>
              <a:t>Second level</a:t>
            </a:r>
          </a:p>
        </p:txBody>
      </p:sp>
      <p:sp>
        <p:nvSpPr>
          <p:cNvPr id="20" name="Content Placeholder 3"/>
          <p:cNvSpPr>
            <a:spLocks noGrp="1"/>
          </p:cNvSpPr>
          <p:nvPr>
            <p:ph sz="half" idx="16"/>
          </p:nvPr>
        </p:nvSpPr>
        <p:spPr>
          <a:xfrm>
            <a:off x="6198136" y="3721865"/>
            <a:ext cx="3675872" cy="1871300"/>
          </a:xfrm>
        </p:spPr>
        <p:txBody>
          <a:bodyPr>
            <a:normAutofit/>
          </a:bodyPr>
          <a:lstStyle>
            <a:lvl1pPr>
              <a:defRPr sz="1800" b="1">
                <a:latin typeface="Montserrat" panose="02000505000000020004" pitchFamily="2" charset="0"/>
                <a:cs typeface="Arial" panose="020B0604020202020204" pitchFamily="34" charset="0"/>
              </a:defRPr>
            </a:lvl1pPr>
            <a:lvl2pPr>
              <a:defRPr sz="1600" b="1">
                <a:latin typeface="Montserrat" panose="02000505000000020004" pitchFamily="2" charset="0"/>
                <a:cs typeface="Arial" panose="020B0604020202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803298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ata display graph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75882092-539E-4758-BA7A-147B23AC800F}" type="slidenum">
              <a:rPr lang="en-US" smtClean="0"/>
              <a:pPr/>
              <a:t>‹#›</a:t>
            </a:fld>
            <a:endParaRPr lang="en-US"/>
          </a:p>
        </p:txBody>
      </p:sp>
      <p:cxnSp>
        <p:nvCxnSpPr>
          <p:cNvPr id="7" name="Straight Connector 6"/>
          <p:cNvCxnSpPr/>
          <p:nvPr/>
        </p:nvCxnSpPr>
        <p:spPr>
          <a:xfrm>
            <a:off x="2291503" y="1465243"/>
            <a:ext cx="0" cy="40101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76813" y="5475383"/>
            <a:ext cx="902208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4038600" y="5487970"/>
            <a:ext cx="4609888" cy="481203"/>
          </a:xfrm>
        </p:spPr>
        <p:txBody>
          <a:bodyPr anchor="b"/>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2"/>
          <p:cNvSpPr>
            <a:spLocks noGrp="1"/>
          </p:cNvSpPr>
          <p:nvPr>
            <p:ph type="body" idx="13" hasCustomPrompt="1"/>
          </p:nvPr>
        </p:nvSpPr>
        <p:spPr>
          <a:xfrm>
            <a:off x="-52329" y="2838612"/>
            <a:ext cx="2277736" cy="1748143"/>
          </a:xfrm>
        </p:spPr>
        <p:txBody>
          <a:bodyPr anchor="ctr"/>
          <a:lstStyle>
            <a:lvl1pPr marL="0" indent="0" algn="r">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900650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488169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437206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500764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8120226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1464590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06F526-BC5E-4511-B7C2-9E5D9DA349AD}"/>
              </a:ext>
            </a:extLst>
          </p:cNvPr>
          <p:cNvSpPr/>
          <p:nvPr userDrawn="1"/>
        </p:nvSpPr>
        <p:spPr>
          <a:xfrm>
            <a:off x="8068" y="6283202"/>
            <a:ext cx="2842708" cy="574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F2AD2AE-0703-4ED7-920A-ECA3DAE8D9A0}"/>
              </a:ext>
            </a:extLst>
          </p:cNvPr>
          <p:cNvSpPr/>
          <p:nvPr userDrawn="1"/>
        </p:nvSpPr>
        <p:spPr>
          <a:xfrm>
            <a:off x="0" y="0"/>
            <a:ext cx="925158" cy="946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rot="5400000">
            <a:off x="-1777384" y="2927752"/>
            <a:ext cx="4114800" cy="365125"/>
          </a:xfrm>
        </p:spPr>
        <p:txBody>
          <a:bodyPr/>
          <a:lstStyle/>
          <a:p>
            <a:endParaRPr lang="en-US" dirty="0"/>
          </a:p>
        </p:txBody>
      </p:sp>
      <p:pic>
        <p:nvPicPr>
          <p:cNvPr id="7" name="Picture 6" descr="A close up of a sign&#10;&#10;Description generated with very high confidence">
            <a:extLst>
              <a:ext uri="{FF2B5EF4-FFF2-40B4-BE49-F238E27FC236}">
                <a16:creationId xmlns:a16="http://schemas.microsoft.com/office/drawing/2014/main" id="{0318A734-B532-4256-B734-C93BF195E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232346" y="-12980"/>
            <a:ext cx="946674" cy="972634"/>
          </a:xfrm>
          <a:prstGeom prst="rect">
            <a:avLst/>
          </a:prstGeom>
        </p:spPr>
      </p:pic>
      <p:sp>
        <p:nvSpPr>
          <p:cNvPr id="6" name="Slide Number Placeholder 5"/>
          <p:cNvSpPr>
            <a:spLocks noGrp="1"/>
          </p:cNvSpPr>
          <p:nvPr>
            <p:ph type="sldNum" sz="quarter" idx="12"/>
          </p:nvPr>
        </p:nvSpPr>
        <p:spPr>
          <a:xfrm rot="5400000">
            <a:off x="-51650" y="6267238"/>
            <a:ext cx="663332" cy="365125"/>
          </a:xfrm>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263946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99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38200" y="1696598"/>
            <a:ext cx="5181600" cy="4659754"/>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96598"/>
            <a:ext cx="5181600" cy="4659754"/>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Tree>
    <p:extLst>
      <p:ext uri="{BB962C8B-B14F-4D97-AF65-F5344CB8AC3E}">
        <p14:creationId xmlns:p14="http://schemas.microsoft.com/office/powerpoint/2010/main" val="343187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95482" y="827314"/>
            <a:ext cx="6981712" cy="3526972"/>
          </a:xfrm>
        </p:spPr>
        <p:txBody>
          <a:bodyPr anchor="ctr"/>
          <a:lstStyle>
            <a:lvl1pPr algn="l">
              <a:defRPr lang="en-US" b="1" i="0" smtClean="0">
                <a:effectLst/>
              </a:defRPr>
            </a:lvl1p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pic>
        <p:nvPicPr>
          <p:cNvPr id="9" name="Picture 8" descr="A close up of a sign&#10;&#10;Description generated with very high confidence">
            <a:extLst>
              <a:ext uri="{FF2B5EF4-FFF2-40B4-BE49-F238E27FC236}">
                <a16:creationId xmlns:a16="http://schemas.microsoft.com/office/drawing/2014/main" id="{3FFD3762-CC24-4AE0-B404-DD05D227C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264" y="1219286"/>
            <a:ext cx="2758982" cy="2834640"/>
          </a:xfrm>
          <a:prstGeom prst="rect">
            <a:avLst/>
          </a:prstGeom>
        </p:spPr>
      </p:pic>
      <p:sp>
        <p:nvSpPr>
          <p:cNvPr id="10" name="Rectangle 9">
            <a:extLst>
              <a:ext uri="{FF2B5EF4-FFF2-40B4-BE49-F238E27FC236}">
                <a16:creationId xmlns:a16="http://schemas.microsoft.com/office/drawing/2014/main" id="{5AF34D84-0FEA-486F-8B87-48FAB7861E6E}"/>
              </a:ext>
            </a:extLst>
          </p:cNvPr>
          <p:cNvSpPr/>
          <p:nvPr userDrawn="1"/>
        </p:nvSpPr>
        <p:spPr>
          <a:xfrm>
            <a:off x="0" y="0"/>
            <a:ext cx="935915" cy="9574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64703A-3C97-4CA3-8E29-17BEA6089149}"/>
              </a:ext>
            </a:extLst>
          </p:cNvPr>
          <p:cNvSpPr/>
          <p:nvPr userDrawn="1"/>
        </p:nvSpPr>
        <p:spPr>
          <a:xfrm>
            <a:off x="-1" y="3863893"/>
            <a:ext cx="4195483" cy="892552"/>
          </a:xfrm>
          <a:prstGeom prst="rect">
            <a:avLst/>
          </a:prstGeom>
        </p:spPr>
        <p:txBody>
          <a:bodyPr wrap="square">
            <a:spAutoFit/>
          </a:bodyPr>
          <a:lstStyle/>
          <a:p>
            <a:pPr algn="ctr"/>
            <a:r>
              <a:rPr lang="en-US" sz="3200" b="0" i="0" dirty="0">
                <a:effectLst/>
                <a:latin typeface="Kozuka Gothic Pro EL" panose="020B0200000000000000" pitchFamily="34" charset="-128"/>
                <a:ea typeface="Kozuka Gothic Pro EL" panose="020B0200000000000000" pitchFamily="34" charset="-128"/>
              </a:rPr>
              <a:t>LEADING TOMORROW</a:t>
            </a:r>
          </a:p>
          <a:p>
            <a:pPr algn="ctr"/>
            <a:endParaRPr lang="en-US" sz="1000" dirty="0">
              <a:latin typeface="Birdseye"/>
            </a:endParaRPr>
          </a:p>
          <a:p>
            <a:pPr algn="ctr"/>
            <a:r>
              <a:rPr lang="en-US" sz="1000" b="1" i="0" dirty="0">
                <a:effectLst/>
                <a:latin typeface="Montserrat" panose="02000505000000020004" pitchFamily="2" charset="0"/>
              </a:rPr>
              <a:t>STRATEGIES FOR A NEW GENERATION</a:t>
            </a:r>
          </a:p>
        </p:txBody>
      </p:sp>
      <p:sp>
        <p:nvSpPr>
          <p:cNvPr id="12" name="Rectangle 11">
            <a:extLst>
              <a:ext uri="{FF2B5EF4-FFF2-40B4-BE49-F238E27FC236}">
                <a16:creationId xmlns:a16="http://schemas.microsoft.com/office/drawing/2014/main" id="{F0358D23-D8B0-4864-87B3-BE5CD26DF6E1}"/>
              </a:ext>
            </a:extLst>
          </p:cNvPr>
          <p:cNvSpPr/>
          <p:nvPr userDrawn="1"/>
        </p:nvSpPr>
        <p:spPr>
          <a:xfrm>
            <a:off x="854921" y="5345410"/>
            <a:ext cx="2485638" cy="830997"/>
          </a:xfrm>
          <a:prstGeom prst="rect">
            <a:avLst/>
          </a:prstGeom>
        </p:spPr>
        <p:txBody>
          <a:bodyPr wrap="square">
            <a:spAutoFit/>
          </a:bodyPr>
          <a:lstStyle/>
          <a:p>
            <a:r>
              <a:rPr lang="en-US" sz="1200" b="0" dirty="0">
                <a:latin typeface="Montserrat" panose="02000505000000020004" pitchFamily="2" charset="0"/>
                <a:cs typeface="Arial" panose="020B0604020202020204" pitchFamily="34" charset="0"/>
              </a:rPr>
              <a:t>Jolene Erlacher, </a:t>
            </a:r>
            <a:r>
              <a:rPr lang="en-US" sz="1200" b="0" dirty="0" err="1">
                <a:latin typeface="Montserrat" panose="02000505000000020004" pitchFamily="2" charset="0"/>
                <a:cs typeface="Arial" panose="020B0604020202020204" pitchFamily="34" charset="0"/>
              </a:rPr>
              <a:t>Ed.D</a:t>
            </a:r>
            <a:r>
              <a:rPr lang="en-US" sz="1200" b="0" dirty="0">
                <a:latin typeface="Montserrat" panose="02000505000000020004" pitchFamily="2" charset="0"/>
                <a:cs typeface="Arial" panose="020B0604020202020204" pitchFamily="34" charset="0"/>
              </a:rPr>
              <a:t>.</a:t>
            </a:r>
          </a:p>
          <a:p>
            <a:r>
              <a:rPr lang="en-US" sz="1200" b="0" dirty="0">
                <a:latin typeface="Montserrat" panose="02000505000000020004" pitchFamily="2" charset="0"/>
                <a:cs typeface="Arial" panose="020B0604020202020204" pitchFamily="34" charset="0"/>
              </a:rPr>
              <a:t>jolene@leadingtomorrow.org</a:t>
            </a:r>
          </a:p>
          <a:p>
            <a:endParaRPr lang="en-US" sz="1200" b="0" dirty="0">
              <a:latin typeface="Montserrat" panose="02000505000000020004" pitchFamily="2" charset="0"/>
              <a:cs typeface="Arial" panose="020B0604020202020204" pitchFamily="34" charset="0"/>
            </a:endParaRPr>
          </a:p>
          <a:p>
            <a:r>
              <a:rPr lang="en-US" sz="1200" b="0" dirty="0">
                <a:latin typeface="Montserrat" panose="02000505000000020004" pitchFamily="2" charset="0"/>
                <a:cs typeface="Arial" panose="020B0604020202020204" pitchFamily="34" charset="0"/>
              </a:rPr>
              <a:t>www.leadingtomorrow.org</a:t>
            </a:r>
          </a:p>
        </p:txBody>
      </p:sp>
      <p:sp>
        <p:nvSpPr>
          <p:cNvPr id="13" name="Rectangle 12">
            <a:extLst>
              <a:ext uri="{FF2B5EF4-FFF2-40B4-BE49-F238E27FC236}">
                <a16:creationId xmlns:a16="http://schemas.microsoft.com/office/drawing/2014/main" id="{ED81A4FD-1E19-4FFD-A131-367410A91452}"/>
              </a:ext>
            </a:extLst>
          </p:cNvPr>
          <p:cNvSpPr/>
          <p:nvPr userDrawn="1"/>
        </p:nvSpPr>
        <p:spPr>
          <a:xfrm>
            <a:off x="0" y="6343650"/>
            <a:ext cx="25488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F460D55D-5DE8-4EF7-A1E3-40EA32742D72}"/>
              </a:ext>
            </a:extLst>
          </p:cNvPr>
          <p:cNvSpPr>
            <a:spLocks noGrp="1"/>
          </p:cNvSpPr>
          <p:nvPr>
            <p:ph type="subTitle" idx="1"/>
          </p:nvPr>
        </p:nvSpPr>
        <p:spPr>
          <a:xfrm>
            <a:off x="4195482" y="4500180"/>
            <a:ext cx="6981712" cy="1049867"/>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Footer Placeholder 4">
            <a:extLst>
              <a:ext uri="{FF2B5EF4-FFF2-40B4-BE49-F238E27FC236}">
                <a16:creationId xmlns:a16="http://schemas.microsoft.com/office/drawing/2014/main" id="{EA0B31AF-6850-4295-ACCC-D9C65B5FC542}"/>
              </a:ext>
            </a:extLst>
          </p:cNvPr>
          <p:cNvSpPr>
            <a:spLocks noGrp="1"/>
          </p:cNvSpPr>
          <p:nvPr>
            <p:ph type="ftr" sz="quarter" idx="3"/>
          </p:nvPr>
        </p:nvSpPr>
        <p:spPr>
          <a:xfrm>
            <a:off x="2592592" y="6356350"/>
            <a:ext cx="7713234" cy="365125"/>
          </a:xfrm>
          <a:prstGeom prst="rect">
            <a:avLst/>
          </a:prstGeom>
        </p:spPr>
        <p:txBody>
          <a:bodyPr vert="horz" lIns="91440" tIns="45720" rIns="91440" bIns="45720" rtlCol="0" anchor="ctr"/>
          <a:lstStyle>
            <a:lvl1pPr algn="ctr">
              <a:defRPr sz="1800" b="1">
                <a:solidFill>
                  <a:schemeClr val="tx1"/>
                </a:solidFill>
                <a:latin typeface="+mn-lt"/>
              </a:defRPr>
            </a:lvl1pPr>
          </a:lstStyle>
          <a:p>
            <a:endParaRPr lang="en-US" dirty="0"/>
          </a:p>
        </p:txBody>
      </p:sp>
    </p:spTree>
    <p:extLst>
      <p:ext uri="{BB962C8B-B14F-4D97-AF65-F5344CB8AC3E}">
        <p14:creationId xmlns:p14="http://schemas.microsoft.com/office/powerpoint/2010/main" val="4297121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95482" y="827314"/>
            <a:ext cx="6981712" cy="3526972"/>
          </a:xfrm>
        </p:spPr>
        <p:txBody>
          <a:bodyPr anchor="ctr"/>
          <a:lstStyle>
            <a:lvl1pPr algn="l">
              <a:defRPr lang="en-US" b="1" i="0" smtClean="0">
                <a:effectLst/>
              </a:defRPr>
            </a:lvl1p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pic>
        <p:nvPicPr>
          <p:cNvPr id="9" name="Picture 8" descr="A close up of a sign&#10;&#10;Description generated with very high confidence">
            <a:extLst>
              <a:ext uri="{FF2B5EF4-FFF2-40B4-BE49-F238E27FC236}">
                <a16:creationId xmlns:a16="http://schemas.microsoft.com/office/drawing/2014/main" id="{3FFD3762-CC24-4AE0-B404-DD05D227C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264" y="1219286"/>
            <a:ext cx="2758982" cy="2834640"/>
          </a:xfrm>
          <a:prstGeom prst="rect">
            <a:avLst/>
          </a:prstGeom>
        </p:spPr>
      </p:pic>
      <p:sp>
        <p:nvSpPr>
          <p:cNvPr id="10" name="Rectangle 9">
            <a:extLst>
              <a:ext uri="{FF2B5EF4-FFF2-40B4-BE49-F238E27FC236}">
                <a16:creationId xmlns:a16="http://schemas.microsoft.com/office/drawing/2014/main" id="{5AF34D84-0FEA-486F-8B87-48FAB7861E6E}"/>
              </a:ext>
            </a:extLst>
          </p:cNvPr>
          <p:cNvSpPr/>
          <p:nvPr userDrawn="1"/>
        </p:nvSpPr>
        <p:spPr>
          <a:xfrm>
            <a:off x="0" y="0"/>
            <a:ext cx="935915" cy="9574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64703A-3C97-4CA3-8E29-17BEA6089149}"/>
              </a:ext>
            </a:extLst>
          </p:cNvPr>
          <p:cNvSpPr/>
          <p:nvPr userDrawn="1"/>
        </p:nvSpPr>
        <p:spPr>
          <a:xfrm>
            <a:off x="-1" y="3863893"/>
            <a:ext cx="4195483" cy="892552"/>
          </a:xfrm>
          <a:prstGeom prst="rect">
            <a:avLst/>
          </a:prstGeom>
        </p:spPr>
        <p:txBody>
          <a:bodyPr wrap="square">
            <a:spAutoFit/>
          </a:bodyPr>
          <a:lstStyle/>
          <a:p>
            <a:pPr algn="ctr"/>
            <a:r>
              <a:rPr lang="en-US" sz="3200" b="0" i="0" dirty="0">
                <a:effectLst/>
                <a:latin typeface="Kozuka Gothic Pro EL" panose="020B0200000000000000" pitchFamily="34" charset="-128"/>
                <a:ea typeface="Kozuka Gothic Pro EL" panose="020B0200000000000000" pitchFamily="34" charset="-128"/>
              </a:rPr>
              <a:t>LEADING TOMORROW</a:t>
            </a:r>
          </a:p>
          <a:p>
            <a:pPr algn="ctr"/>
            <a:endParaRPr lang="en-US" sz="1000" dirty="0">
              <a:latin typeface="Birdseye"/>
            </a:endParaRPr>
          </a:p>
          <a:p>
            <a:pPr algn="ctr"/>
            <a:r>
              <a:rPr lang="en-US" sz="1000" b="1" i="0" dirty="0">
                <a:effectLst/>
                <a:latin typeface="Montserrat" panose="02000505000000020004" pitchFamily="2" charset="0"/>
              </a:rPr>
              <a:t>STRATEGIES FOR A NEW GENERATION</a:t>
            </a:r>
          </a:p>
        </p:txBody>
      </p:sp>
      <p:sp>
        <p:nvSpPr>
          <p:cNvPr id="12" name="Rectangle 11">
            <a:extLst>
              <a:ext uri="{FF2B5EF4-FFF2-40B4-BE49-F238E27FC236}">
                <a16:creationId xmlns:a16="http://schemas.microsoft.com/office/drawing/2014/main" id="{F0358D23-D8B0-4864-87B3-BE5CD26DF6E1}"/>
              </a:ext>
            </a:extLst>
          </p:cNvPr>
          <p:cNvSpPr/>
          <p:nvPr userDrawn="1"/>
        </p:nvSpPr>
        <p:spPr>
          <a:xfrm>
            <a:off x="854921" y="5345410"/>
            <a:ext cx="2485638" cy="830997"/>
          </a:xfrm>
          <a:prstGeom prst="rect">
            <a:avLst/>
          </a:prstGeom>
        </p:spPr>
        <p:txBody>
          <a:bodyPr wrap="square">
            <a:spAutoFit/>
          </a:bodyPr>
          <a:lstStyle/>
          <a:p>
            <a:r>
              <a:rPr lang="en-US" sz="1200" b="0" dirty="0">
                <a:latin typeface="Montserrat" panose="02000505000000020004" pitchFamily="2" charset="0"/>
                <a:cs typeface="Arial" panose="020B0604020202020204" pitchFamily="34" charset="0"/>
              </a:rPr>
              <a:t>Jolene Erlacher, </a:t>
            </a:r>
            <a:r>
              <a:rPr lang="en-US" sz="1200" b="0" dirty="0" err="1">
                <a:latin typeface="Montserrat" panose="02000505000000020004" pitchFamily="2" charset="0"/>
                <a:cs typeface="Arial" panose="020B0604020202020204" pitchFamily="34" charset="0"/>
              </a:rPr>
              <a:t>Ed.D</a:t>
            </a:r>
            <a:r>
              <a:rPr lang="en-US" sz="1200" b="0" dirty="0">
                <a:latin typeface="Montserrat" panose="02000505000000020004" pitchFamily="2" charset="0"/>
                <a:cs typeface="Arial" panose="020B0604020202020204" pitchFamily="34" charset="0"/>
              </a:rPr>
              <a:t>.</a:t>
            </a:r>
          </a:p>
          <a:p>
            <a:r>
              <a:rPr lang="en-US" sz="1200" b="0" dirty="0">
                <a:latin typeface="Montserrat" panose="02000505000000020004" pitchFamily="2" charset="0"/>
                <a:cs typeface="Arial" panose="020B0604020202020204" pitchFamily="34" charset="0"/>
              </a:rPr>
              <a:t>jolene@leadingtomorrow.org</a:t>
            </a:r>
          </a:p>
          <a:p>
            <a:endParaRPr lang="en-US" sz="1200" b="0" dirty="0">
              <a:latin typeface="Montserrat" panose="02000505000000020004" pitchFamily="2" charset="0"/>
              <a:cs typeface="Arial" panose="020B0604020202020204" pitchFamily="34" charset="0"/>
            </a:endParaRPr>
          </a:p>
          <a:p>
            <a:r>
              <a:rPr lang="en-US" sz="1200" b="0" dirty="0">
                <a:latin typeface="Montserrat" panose="02000505000000020004" pitchFamily="2" charset="0"/>
                <a:cs typeface="Arial" panose="020B0604020202020204" pitchFamily="34" charset="0"/>
              </a:rPr>
              <a:t>www.leadingtomorrow.org</a:t>
            </a:r>
          </a:p>
        </p:txBody>
      </p:sp>
      <p:sp>
        <p:nvSpPr>
          <p:cNvPr id="13" name="Rectangle 12">
            <a:extLst>
              <a:ext uri="{FF2B5EF4-FFF2-40B4-BE49-F238E27FC236}">
                <a16:creationId xmlns:a16="http://schemas.microsoft.com/office/drawing/2014/main" id="{ED81A4FD-1E19-4FFD-A131-367410A91452}"/>
              </a:ext>
            </a:extLst>
          </p:cNvPr>
          <p:cNvSpPr/>
          <p:nvPr userDrawn="1"/>
        </p:nvSpPr>
        <p:spPr>
          <a:xfrm>
            <a:off x="0" y="6343650"/>
            <a:ext cx="25488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F460D55D-5DE8-4EF7-A1E3-40EA32742D72}"/>
              </a:ext>
            </a:extLst>
          </p:cNvPr>
          <p:cNvSpPr>
            <a:spLocks noGrp="1"/>
          </p:cNvSpPr>
          <p:nvPr>
            <p:ph type="subTitle" idx="1"/>
          </p:nvPr>
        </p:nvSpPr>
        <p:spPr>
          <a:xfrm>
            <a:off x="4195482" y="4500180"/>
            <a:ext cx="6981712" cy="1049867"/>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Footer Placeholder 4">
            <a:extLst>
              <a:ext uri="{FF2B5EF4-FFF2-40B4-BE49-F238E27FC236}">
                <a16:creationId xmlns:a16="http://schemas.microsoft.com/office/drawing/2014/main" id="{EA0B31AF-6850-4295-ACCC-D9C65B5FC542}"/>
              </a:ext>
            </a:extLst>
          </p:cNvPr>
          <p:cNvSpPr>
            <a:spLocks noGrp="1"/>
          </p:cNvSpPr>
          <p:nvPr>
            <p:ph type="ftr" sz="quarter" idx="3"/>
          </p:nvPr>
        </p:nvSpPr>
        <p:spPr>
          <a:xfrm>
            <a:off x="2592592" y="6356350"/>
            <a:ext cx="7713234" cy="365125"/>
          </a:xfrm>
          <a:prstGeom prst="rect">
            <a:avLst/>
          </a:prstGeom>
        </p:spPr>
        <p:txBody>
          <a:bodyPr vert="horz" lIns="91440" tIns="45720" rIns="91440" bIns="45720" rtlCol="0" anchor="ctr"/>
          <a:lstStyle>
            <a:lvl1pPr algn="ctr">
              <a:defRPr sz="1800" b="1">
                <a:solidFill>
                  <a:schemeClr val="tx1"/>
                </a:solidFill>
                <a:latin typeface="+mn-lt"/>
              </a:defRPr>
            </a:lvl1pPr>
          </a:lstStyle>
          <a:p>
            <a:endParaRPr lang="en-US" dirty="0"/>
          </a:p>
        </p:txBody>
      </p:sp>
    </p:spTree>
    <p:extLst>
      <p:ext uri="{BB962C8B-B14F-4D97-AF65-F5344CB8AC3E}">
        <p14:creationId xmlns:p14="http://schemas.microsoft.com/office/powerpoint/2010/main" val="880042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7056" y="136525"/>
            <a:ext cx="10406743" cy="1331473"/>
          </a:xfrm>
        </p:spPr>
        <p:txBody>
          <a:bodyPr anchor="ctr"/>
          <a:lstStyle>
            <a:lvl1pPr>
              <a:defRPr b="1"/>
            </a:lvl1pPr>
          </a:lstStyle>
          <a:p>
            <a:endParaRPr lang="en-US" dirty="0"/>
          </a:p>
        </p:txBody>
      </p:sp>
      <p:sp>
        <p:nvSpPr>
          <p:cNvPr id="3" name="Content Placeholder 2"/>
          <p:cNvSpPr>
            <a:spLocks noGrp="1"/>
          </p:cNvSpPr>
          <p:nvPr>
            <p:ph idx="1"/>
          </p:nvPr>
        </p:nvSpPr>
        <p:spPr>
          <a:xfrm>
            <a:off x="522514" y="1567543"/>
            <a:ext cx="11212285" cy="4609420"/>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atin typeface="+mn-lt"/>
              </a:defRPr>
            </a:lvl1p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451605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1629" y="1709738"/>
            <a:ext cx="112014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511629" y="4589463"/>
            <a:ext cx="11201400" cy="1500187"/>
          </a:xfrm>
        </p:spPr>
        <p:txBody>
          <a:bodyPr/>
          <a:lstStyle>
            <a:lvl1pPr marL="0" indent="0">
              <a:buNone/>
              <a:defRPr sz="2400">
                <a:solidFill>
                  <a:schemeClr val="tx1"/>
                </a:solidFill>
                <a:latin typeface="Montserrat" panose="02000505000000020004"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120332" y="6356350"/>
            <a:ext cx="886609" cy="365125"/>
          </a:xfrm>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8319482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120650"/>
            <a:ext cx="10414000" cy="1331473"/>
          </a:xfrm>
        </p:spPr>
        <p:txBody>
          <a:bodyPr anchor="ctr"/>
          <a:lstStyle>
            <a:lvl1pPr>
              <a:defRPr b="1"/>
            </a:lvl1pPr>
          </a:lstStyle>
          <a:p>
            <a:r>
              <a:rPr lang="en-US" dirty="0"/>
              <a:t>Click to edit Master title style</a:t>
            </a:r>
          </a:p>
        </p:txBody>
      </p:sp>
      <p:sp>
        <p:nvSpPr>
          <p:cNvPr id="3" name="Content Placeholder 2"/>
          <p:cNvSpPr>
            <a:spLocks noGrp="1"/>
          </p:cNvSpPr>
          <p:nvPr>
            <p:ph sz="half" idx="1"/>
          </p:nvPr>
        </p:nvSpPr>
        <p:spPr>
          <a:xfrm>
            <a:off x="508000" y="1556657"/>
            <a:ext cx="5511800" cy="4620306"/>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56657"/>
            <a:ext cx="5511800" cy="4620306"/>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a:latin typeface="+mn-lt"/>
              </a:defRPr>
            </a:lvl1p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9211680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88900"/>
            <a:ext cx="10515600" cy="1325563"/>
          </a:xfrm>
        </p:spPr>
        <p:txBody>
          <a:bodyPr anchor="ctr"/>
          <a:lstStyle>
            <a:lvl1pPr>
              <a:defRPr b="1"/>
            </a:lvl1pPr>
          </a:lstStyle>
          <a:p>
            <a:r>
              <a:rPr lang="en-US"/>
              <a:t>Click to edit Master title style</a:t>
            </a:r>
          </a:p>
        </p:txBody>
      </p:sp>
      <p:sp>
        <p:nvSpPr>
          <p:cNvPr id="3" name="Text Placeholder 2"/>
          <p:cNvSpPr>
            <a:spLocks noGrp="1"/>
          </p:cNvSpPr>
          <p:nvPr>
            <p:ph type="body" idx="1"/>
          </p:nvPr>
        </p:nvSpPr>
        <p:spPr>
          <a:xfrm>
            <a:off x="350386" y="1514476"/>
            <a:ext cx="5481176" cy="823912"/>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50385" y="2416174"/>
            <a:ext cx="5481177" cy="3819525"/>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14476"/>
            <a:ext cx="5508170" cy="823912"/>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199" y="2416174"/>
            <a:ext cx="5508171" cy="3819525"/>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61FD2B60-4FF3-4ACB-BFCC-FB3B721DC7FB}" type="slidenum">
              <a:rPr lang="en-US" smtClean="0"/>
              <a:pPr/>
              <a:t>‹#›</a:t>
            </a:fld>
            <a:endParaRPr lang="en-US"/>
          </a:p>
        </p:txBody>
      </p:sp>
    </p:spTree>
    <p:extLst>
      <p:ext uri="{BB962C8B-B14F-4D97-AF65-F5344CB8AC3E}">
        <p14:creationId xmlns:p14="http://schemas.microsoft.com/office/powerpoint/2010/main" val="38694889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599673" y="1556605"/>
            <a:ext cx="5181600" cy="4659754"/>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8" y="1556605"/>
            <a:ext cx="5181600" cy="4659754"/>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a:latin typeface="+mn-lt"/>
              </a:defRPr>
            </a:lvl1pPr>
          </a:lstStyle>
          <a:p>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75882092-539E-4758-BA7A-147B23AC800F}" type="slidenum">
              <a:rPr lang="en-US" smtClean="0"/>
              <a:pPr/>
              <a:t>‹#›</a:t>
            </a:fld>
            <a:endParaRPr lang="en-US"/>
          </a:p>
        </p:txBody>
      </p:sp>
    </p:spTree>
    <p:extLst>
      <p:ext uri="{BB962C8B-B14F-4D97-AF65-F5344CB8AC3E}">
        <p14:creationId xmlns:p14="http://schemas.microsoft.com/office/powerpoint/2010/main" val="26242026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71207"/>
          </a:xfrm>
        </p:spPr>
        <p:txBody>
          <a:bodyPr anchor="ct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838200" y="1622032"/>
            <a:ext cx="3465723" cy="4620018"/>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377943" y="1622031"/>
            <a:ext cx="3465723" cy="4620018"/>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a:xfrm>
            <a:off x="2592592" y="6356350"/>
            <a:ext cx="7713234" cy="365125"/>
          </a:xfrm>
        </p:spPr>
        <p:txBody>
          <a:bodyPr/>
          <a:lstStyle>
            <a:lvl1pPr>
              <a:defRPr>
                <a:latin typeface="+mn-lt"/>
              </a:defRPr>
            </a:lvl1pPr>
          </a:lstStyle>
          <a:p>
            <a:endParaRPr lang="en-US" dirty="0"/>
          </a:p>
        </p:txBody>
      </p:sp>
      <p:sp>
        <p:nvSpPr>
          <p:cNvPr id="8" name="Content Placeholder 3"/>
          <p:cNvSpPr>
            <a:spLocks noGrp="1"/>
          </p:cNvSpPr>
          <p:nvPr>
            <p:ph sz="half" idx="13"/>
          </p:nvPr>
        </p:nvSpPr>
        <p:spPr>
          <a:xfrm>
            <a:off x="7917685" y="1622031"/>
            <a:ext cx="3465723" cy="4620018"/>
          </a:xfrm>
        </p:spPr>
        <p:txBody>
          <a:bodyPr/>
          <a:lstStyle>
            <a:lvl1pPr marL="0" indent="0">
              <a:buFont typeface="Arial" panose="020B0604020202020204" pitchFamily="34" charse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9" name="Slide Number Placeholder 6">
            <a:extLst>
              <a:ext uri="{FF2B5EF4-FFF2-40B4-BE49-F238E27FC236}">
                <a16:creationId xmlns:a16="http://schemas.microsoft.com/office/drawing/2014/main" id="{0BBD0E84-1D79-44ED-A7C8-970C8CA1E4AB}"/>
              </a:ext>
            </a:extLst>
          </p:cNvPr>
          <p:cNvSpPr>
            <a:spLocks noGrp="1"/>
          </p:cNvSpPr>
          <p:nvPr>
            <p:ph type="sldNum" sz="quarter" idx="12"/>
          </p:nvPr>
        </p:nvSpPr>
        <p:spPr>
          <a:xfrm>
            <a:off x="11087676" y="6356350"/>
            <a:ext cx="886609" cy="365125"/>
          </a:xfrm>
        </p:spPr>
        <p:txBody>
          <a:bodyPr/>
          <a:lstStyle>
            <a:lvl1pPr>
              <a:defRPr>
                <a:latin typeface="+mn-lt"/>
              </a:defRPr>
            </a:lvl1pPr>
          </a:lstStyle>
          <a:p>
            <a:fld id="{75882092-539E-4758-BA7A-147B23AC800F}" type="slidenum">
              <a:rPr lang="en-US" smtClean="0"/>
              <a:pPr/>
              <a:t>‹#›</a:t>
            </a:fld>
            <a:endParaRPr lang="en-US" dirty="0"/>
          </a:p>
        </p:txBody>
      </p:sp>
    </p:spTree>
    <p:extLst>
      <p:ext uri="{BB962C8B-B14F-4D97-AF65-F5344CB8AC3E}">
        <p14:creationId xmlns:p14="http://schemas.microsoft.com/office/powerpoint/2010/main" val="11199705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056" y="96716"/>
            <a:ext cx="10406743" cy="1122484"/>
          </a:xfrm>
        </p:spPr>
        <p:txBody>
          <a:bodyPr anchor="ct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485269" y="1325563"/>
            <a:ext cx="3640508" cy="823912"/>
          </a:xfrm>
        </p:spPr>
        <p:txBody>
          <a:bodyPr anchor="b"/>
          <a:lstStyle>
            <a:lvl1pPr marL="0" indent="0">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85269" y="2149475"/>
            <a:ext cx="3640508" cy="4206876"/>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266486" y="1325563"/>
            <a:ext cx="3658437" cy="823912"/>
          </a:xfrm>
        </p:spPr>
        <p:txBody>
          <a:bodyPr anchor="b"/>
          <a:lstStyle>
            <a:lvl1pPr marL="0" indent="0">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66486" y="2149475"/>
            <a:ext cx="3658437" cy="4206876"/>
          </a:xfrm>
        </p:spPr>
        <p:txBody>
          <a:bodyPr/>
          <a:lstStyle>
            <a:lvl1pPr>
              <a:defRPr i="0">
                <a:latin typeface="+mn-lt"/>
                <a:cs typeface="Arial" panose="020B0604020202020204" pitchFamily="34" charset="0"/>
              </a:defRPr>
            </a:lvl1pPr>
            <a:lvl2pPr>
              <a:defRPr i="0">
                <a:latin typeface="+mn-lt"/>
                <a:cs typeface="Arial" panose="020B0604020202020204" pitchFamily="34" charset="0"/>
              </a:defRPr>
            </a:lvl2pPr>
            <a:lvl3pPr>
              <a:defRPr i="0">
                <a:latin typeface="+mn-lt"/>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lvl1pPr>
              <a:defRPr>
                <a:latin typeface="+mn-lt"/>
              </a:defRPr>
            </a:lvl1pPr>
          </a:lstStyle>
          <a:p>
            <a:endParaRPr lang="en-US" dirty="0"/>
          </a:p>
        </p:txBody>
      </p:sp>
      <p:sp>
        <p:nvSpPr>
          <p:cNvPr id="10" name="Text Placeholder 4"/>
          <p:cNvSpPr>
            <a:spLocks noGrp="1"/>
          </p:cNvSpPr>
          <p:nvPr>
            <p:ph type="body" sz="quarter" idx="13"/>
          </p:nvPr>
        </p:nvSpPr>
        <p:spPr>
          <a:xfrm>
            <a:off x="8065632" y="1325561"/>
            <a:ext cx="3658437" cy="823912"/>
          </a:xfrm>
        </p:spPr>
        <p:txBody>
          <a:bodyPr anchor="b"/>
          <a:lstStyle>
            <a:lvl1pPr marL="0" indent="0">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p:cNvSpPr>
            <a:spLocks noGrp="1"/>
          </p:cNvSpPr>
          <p:nvPr>
            <p:ph sz="quarter" idx="14"/>
          </p:nvPr>
        </p:nvSpPr>
        <p:spPr>
          <a:xfrm>
            <a:off x="8065632" y="2149473"/>
            <a:ext cx="3658437" cy="4206876"/>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12" name="Slide Number Placeholder 6">
            <a:extLst>
              <a:ext uri="{FF2B5EF4-FFF2-40B4-BE49-F238E27FC236}">
                <a16:creationId xmlns:a16="http://schemas.microsoft.com/office/drawing/2014/main" id="{4C72B8EA-4B88-4803-8210-4FB90849068F}"/>
              </a:ext>
            </a:extLst>
          </p:cNvPr>
          <p:cNvSpPr>
            <a:spLocks noGrp="1"/>
          </p:cNvSpPr>
          <p:nvPr>
            <p:ph type="sldNum" sz="quarter" idx="12"/>
          </p:nvPr>
        </p:nvSpPr>
        <p:spPr>
          <a:xfrm>
            <a:off x="11087676" y="6356350"/>
            <a:ext cx="886609" cy="365125"/>
          </a:xfrm>
        </p:spPr>
        <p:txBody>
          <a:bodyPr/>
          <a:lstStyle>
            <a:lvl1pPr>
              <a:defRPr>
                <a:latin typeface="+mn-lt"/>
              </a:defRPr>
            </a:lvl1pPr>
          </a:lstStyle>
          <a:p>
            <a:fld id="{75882092-539E-4758-BA7A-147B23AC800F}" type="slidenum">
              <a:rPr lang="en-US" smtClean="0"/>
              <a:pPr/>
              <a:t>‹#›</a:t>
            </a:fld>
            <a:endParaRPr lang="en-US" dirty="0"/>
          </a:p>
        </p:txBody>
      </p:sp>
    </p:spTree>
    <p:extLst>
      <p:ext uri="{BB962C8B-B14F-4D97-AF65-F5344CB8AC3E}">
        <p14:creationId xmlns:p14="http://schemas.microsoft.com/office/powerpoint/2010/main" val="2895603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7100" y="136525"/>
            <a:ext cx="10426700" cy="1168150"/>
          </a:xfrm>
        </p:spPr>
        <p:txBody>
          <a:bodyPr anchor="ct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454750" y="1450725"/>
            <a:ext cx="2708308"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4750" y="2274637"/>
            <a:ext cx="2708308" cy="3935663"/>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309812" y="1450725"/>
            <a:ext cx="2721646"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309812" y="2274637"/>
            <a:ext cx="2721646" cy="3935663"/>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
        <p:nvSpPr>
          <p:cNvPr id="10" name="Text Placeholder 4"/>
          <p:cNvSpPr>
            <a:spLocks noGrp="1"/>
          </p:cNvSpPr>
          <p:nvPr>
            <p:ph type="body" sz="quarter" idx="13"/>
          </p:nvPr>
        </p:nvSpPr>
        <p:spPr>
          <a:xfrm>
            <a:off x="6208254" y="1452563"/>
            <a:ext cx="2721646"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p:cNvSpPr>
            <a:spLocks noGrp="1"/>
          </p:cNvSpPr>
          <p:nvPr>
            <p:ph sz="quarter" idx="14"/>
          </p:nvPr>
        </p:nvSpPr>
        <p:spPr>
          <a:xfrm>
            <a:off x="6208254" y="2276475"/>
            <a:ext cx="2721646" cy="3935663"/>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
        <p:nvSpPr>
          <p:cNvPr id="12" name="Text Placeholder 4"/>
          <p:cNvSpPr>
            <a:spLocks noGrp="1"/>
          </p:cNvSpPr>
          <p:nvPr>
            <p:ph type="body" sz="quarter" idx="15"/>
          </p:nvPr>
        </p:nvSpPr>
        <p:spPr>
          <a:xfrm>
            <a:off x="9076654" y="1450725"/>
            <a:ext cx="2721646" cy="823912"/>
          </a:xfrm>
        </p:spPr>
        <p:txBody>
          <a:bodyPr anchor="b"/>
          <a:lstStyle>
            <a:lvl1pPr marL="0" indent="0">
              <a:buNone/>
              <a:defRPr sz="2400" b="1">
                <a:latin typeface="Montserrat" panose="02000505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6"/>
          </p:nvPr>
        </p:nvSpPr>
        <p:spPr>
          <a:xfrm>
            <a:off x="9076654" y="2274637"/>
            <a:ext cx="2721646" cy="3935663"/>
          </a:xfrm>
        </p:spPr>
        <p:txBody>
          <a:bodyPr/>
          <a:lstStyle>
            <a:lvl1pPr>
              <a:defRPr>
                <a:latin typeface="Montserrat" panose="02000505000000020004" pitchFamily="2" charset="0"/>
              </a:defRPr>
            </a:lvl1pPr>
            <a:lvl2pPr>
              <a:defRPr>
                <a:latin typeface="Montserrat" panose="02000505000000020004" pitchFamily="2" charset="0"/>
              </a:defRPr>
            </a:lvl2pPr>
            <a:lvl3pPr>
              <a:defRPr>
                <a:latin typeface="Montserrat" panose="02000505000000020004" pitchFamily="2"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6663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71207"/>
          </a:xfrm>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38200" y="1736334"/>
            <a:ext cx="3465723" cy="4620018"/>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377943" y="1736333"/>
            <a:ext cx="3465723" cy="4620018"/>
          </a:xfrm>
        </p:spPr>
        <p:txBody>
          <a:bodyPr/>
          <a:lstStyle>
            <a:lvl1pPr marL="0" inden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marL="290513" indent="-290513">
              <a:defRPr/>
            </a:lvl1pPr>
          </a:lstStyle>
          <a:p>
            <a:endParaRPr lang="en-US" dirty="0"/>
          </a:p>
        </p:txBody>
      </p:sp>
      <p:sp>
        <p:nvSpPr>
          <p:cNvPr id="6" name="Footer Placeholder 5"/>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
        <p:nvSpPr>
          <p:cNvPr id="8" name="Content Placeholder 3"/>
          <p:cNvSpPr>
            <a:spLocks noGrp="1"/>
          </p:cNvSpPr>
          <p:nvPr>
            <p:ph sz="half" idx="13"/>
          </p:nvPr>
        </p:nvSpPr>
        <p:spPr>
          <a:xfrm>
            <a:off x="7917685" y="1736333"/>
            <a:ext cx="3465723" cy="4620018"/>
          </a:xfrm>
        </p:spPr>
        <p:txBody>
          <a:bodyPr/>
          <a:lstStyle>
            <a:lvl1pPr marL="0" indent="0">
              <a:buFont typeface="Arial" panose="020B0604020202020204" pitchFamily="34" charset="0"/>
              <a:buNone/>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33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x2 matrix">
    <p:spTree>
      <p:nvGrpSpPr>
        <p:cNvPr id="1" name=""/>
        <p:cNvGrpSpPr/>
        <p:nvPr/>
      </p:nvGrpSpPr>
      <p:grpSpPr>
        <a:xfrm>
          <a:off x="0" y="0"/>
          <a:ext cx="0" cy="0"/>
          <a:chOff x="0" y="0"/>
          <a:chExt cx="0" cy="0"/>
        </a:xfrm>
      </p:grpSpPr>
      <p:sp>
        <p:nvSpPr>
          <p:cNvPr id="2" name="Title 1"/>
          <p:cNvSpPr>
            <a:spLocks noGrp="1"/>
          </p:cNvSpPr>
          <p:nvPr>
            <p:ph type="title"/>
          </p:nvPr>
        </p:nvSpPr>
        <p:spPr>
          <a:xfrm>
            <a:off x="896956" y="74361"/>
            <a:ext cx="10515600" cy="1190470"/>
          </a:xfrm>
        </p:spPr>
        <p:txBody>
          <a:bodyPr anchor="ctr"/>
          <a:lstStyle>
            <a:lvl1pPr>
              <a:defRPr b="1"/>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atin typeface="+mn-lt"/>
              </a:defRPr>
            </a:lvl1pPr>
          </a:lstStyle>
          <a:p>
            <a:endParaRPr lang="en-US" dirty="0"/>
          </a:p>
        </p:txBody>
      </p:sp>
      <p:cxnSp>
        <p:nvCxnSpPr>
          <p:cNvPr id="7" name="Straight Connector 6"/>
          <p:cNvCxnSpPr/>
          <p:nvPr/>
        </p:nvCxnSpPr>
        <p:spPr>
          <a:xfrm>
            <a:off x="6154756" y="1707614"/>
            <a:ext cx="0" cy="40101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91503" y="3679635"/>
            <a:ext cx="902208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p:nvPr>
        </p:nvSpPr>
        <p:spPr>
          <a:xfrm>
            <a:off x="2470285" y="1327133"/>
            <a:ext cx="7414204" cy="481203"/>
          </a:xfrm>
        </p:spPr>
        <p:txBody>
          <a:bodyPr anchor="b"/>
          <a:lstStyle>
            <a:lvl1pPr marL="0" indent="0" algn="ctr">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2"/>
          <p:cNvSpPr>
            <a:spLocks noGrp="1"/>
          </p:cNvSpPr>
          <p:nvPr>
            <p:ph type="body" idx="13"/>
          </p:nvPr>
        </p:nvSpPr>
        <p:spPr>
          <a:xfrm>
            <a:off x="121843" y="1825443"/>
            <a:ext cx="2103564" cy="3767709"/>
          </a:xfrm>
        </p:spPr>
        <p:txBody>
          <a:bodyPr anchor="ctr"/>
          <a:lstStyle>
            <a:lvl1pPr marL="0" indent="0" algn="r">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3"/>
          <p:cNvSpPr>
            <a:spLocks noGrp="1"/>
          </p:cNvSpPr>
          <p:nvPr>
            <p:ph sz="half" idx="2"/>
          </p:nvPr>
        </p:nvSpPr>
        <p:spPr>
          <a:xfrm>
            <a:off x="2441475" y="1808335"/>
            <a:ext cx="3675872" cy="1871300"/>
          </a:xfrm>
        </p:spPr>
        <p:txBody>
          <a:bodyPr>
            <a:normAutofit/>
          </a:bodyPr>
          <a:lstStyle>
            <a:lvl1pPr>
              <a:defRPr sz="1800" b="1">
                <a:latin typeface="+mn-lt"/>
                <a:cs typeface="Arial" panose="020B0604020202020204" pitchFamily="34" charset="0"/>
              </a:defRPr>
            </a:lvl1pPr>
            <a:lvl2pPr>
              <a:defRPr sz="1600" b="1">
                <a:latin typeface="+mn-lt"/>
                <a:cs typeface="Arial" panose="020B0604020202020204" pitchFamily="34" charset="0"/>
              </a:defRPr>
            </a:lvl2pPr>
          </a:lstStyle>
          <a:p>
            <a:pPr lvl="0"/>
            <a:r>
              <a:rPr lang="en-US"/>
              <a:t>Edit Master text styles</a:t>
            </a:r>
          </a:p>
          <a:p>
            <a:pPr lvl="1"/>
            <a:r>
              <a:rPr lang="en-US"/>
              <a:t>Second level</a:t>
            </a:r>
          </a:p>
        </p:txBody>
      </p:sp>
      <p:sp>
        <p:nvSpPr>
          <p:cNvPr id="18" name="Content Placeholder 3"/>
          <p:cNvSpPr>
            <a:spLocks noGrp="1"/>
          </p:cNvSpPr>
          <p:nvPr>
            <p:ph sz="half" idx="14"/>
          </p:nvPr>
        </p:nvSpPr>
        <p:spPr>
          <a:xfrm>
            <a:off x="2441475" y="3721865"/>
            <a:ext cx="3675872" cy="1871300"/>
          </a:xfrm>
        </p:spPr>
        <p:txBody>
          <a:bodyPr>
            <a:normAutofit/>
          </a:bodyPr>
          <a:lstStyle>
            <a:lvl1pPr>
              <a:defRPr sz="1800" b="1">
                <a:latin typeface="+mn-lt"/>
                <a:cs typeface="Arial" panose="020B0604020202020204" pitchFamily="34" charset="0"/>
              </a:defRPr>
            </a:lvl1pPr>
            <a:lvl2pPr>
              <a:defRPr sz="1600" b="1">
                <a:latin typeface="+mn-lt"/>
                <a:cs typeface="Arial" panose="020B0604020202020204" pitchFamily="34" charset="0"/>
              </a:defRPr>
            </a:lvl2pPr>
          </a:lstStyle>
          <a:p>
            <a:pPr lvl="0"/>
            <a:r>
              <a:rPr lang="en-US"/>
              <a:t>Edit Master text styles</a:t>
            </a:r>
          </a:p>
          <a:p>
            <a:pPr lvl="1"/>
            <a:r>
              <a:rPr lang="en-US"/>
              <a:t>Second level</a:t>
            </a:r>
          </a:p>
        </p:txBody>
      </p:sp>
      <p:sp>
        <p:nvSpPr>
          <p:cNvPr id="19" name="Content Placeholder 3"/>
          <p:cNvSpPr>
            <a:spLocks noGrp="1"/>
          </p:cNvSpPr>
          <p:nvPr>
            <p:ph sz="half" idx="15"/>
          </p:nvPr>
        </p:nvSpPr>
        <p:spPr>
          <a:xfrm>
            <a:off x="6208617" y="1825443"/>
            <a:ext cx="3675872" cy="1871300"/>
          </a:xfrm>
        </p:spPr>
        <p:txBody>
          <a:bodyPr>
            <a:normAutofit/>
          </a:bodyPr>
          <a:lstStyle>
            <a:lvl1pPr>
              <a:defRPr sz="1800" b="1">
                <a:latin typeface="+mn-lt"/>
                <a:cs typeface="Arial" panose="020B0604020202020204" pitchFamily="34" charset="0"/>
              </a:defRPr>
            </a:lvl1pPr>
            <a:lvl2pPr>
              <a:defRPr sz="1600" b="1">
                <a:latin typeface="+mn-lt"/>
                <a:cs typeface="Arial" panose="020B0604020202020204" pitchFamily="34" charset="0"/>
              </a:defRPr>
            </a:lvl2pPr>
          </a:lstStyle>
          <a:p>
            <a:pPr lvl="0"/>
            <a:r>
              <a:rPr lang="en-US"/>
              <a:t>Edit Master text styles</a:t>
            </a:r>
          </a:p>
          <a:p>
            <a:pPr lvl="1"/>
            <a:r>
              <a:rPr lang="en-US"/>
              <a:t>Second level</a:t>
            </a:r>
          </a:p>
        </p:txBody>
      </p:sp>
      <p:sp>
        <p:nvSpPr>
          <p:cNvPr id="20" name="Content Placeholder 3"/>
          <p:cNvSpPr>
            <a:spLocks noGrp="1"/>
          </p:cNvSpPr>
          <p:nvPr>
            <p:ph sz="half" idx="16"/>
          </p:nvPr>
        </p:nvSpPr>
        <p:spPr>
          <a:xfrm>
            <a:off x="6198136" y="3721865"/>
            <a:ext cx="3675872" cy="1871300"/>
          </a:xfrm>
        </p:spPr>
        <p:txBody>
          <a:bodyPr>
            <a:normAutofit/>
          </a:bodyPr>
          <a:lstStyle>
            <a:lvl1pPr>
              <a:defRPr sz="1800" b="1">
                <a:latin typeface="+mn-lt"/>
                <a:cs typeface="Arial" panose="020B0604020202020204" pitchFamily="34" charset="0"/>
              </a:defRPr>
            </a:lvl1pPr>
            <a:lvl2pPr>
              <a:defRPr sz="1600" b="1">
                <a:latin typeface="+mn-lt"/>
                <a:cs typeface="Arial" panose="020B0604020202020204" pitchFamily="34" charset="0"/>
              </a:defRPr>
            </a:lvl2pPr>
          </a:lstStyle>
          <a:p>
            <a:pPr lvl="0"/>
            <a:r>
              <a:rPr lang="en-US"/>
              <a:t>Edit Master text styles</a:t>
            </a:r>
          </a:p>
          <a:p>
            <a:pPr lvl="1"/>
            <a:r>
              <a:rPr lang="en-US"/>
              <a:t>Second level</a:t>
            </a:r>
          </a:p>
        </p:txBody>
      </p:sp>
      <p:sp>
        <p:nvSpPr>
          <p:cNvPr id="29" name="Slide Number Placeholder 6">
            <a:extLst>
              <a:ext uri="{FF2B5EF4-FFF2-40B4-BE49-F238E27FC236}">
                <a16:creationId xmlns:a16="http://schemas.microsoft.com/office/drawing/2014/main" id="{5721BDEB-261E-440B-B7C4-9818387318A8}"/>
              </a:ext>
            </a:extLst>
          </p:cNvPr>
          <p:cNvSpPr>
            <a:spLocks noGrp="1"/>
          </p:cNvSpPr>
          <p:nvPr>
            <p:ph type="sldNum" sz="quarter" idx="12"/>
          </p:nvPr>
        </p:nvSpPr>
        <p:spPr>
          <a:xfrm>
            <a:off x="11087676" y="6356350"/>
            <a:ext cx="886609" cy="365125"/>
          </a:xfrm>
        </p:spPr>
        <p:txBody>
          <a:bodyPr/>
          <a:lstStyle>
            <a:lvl1pPr>
              <a:defRPr>
                <a:latin typeface="Montserrat" panose="02000505000000020004" pitchFamily="2" charset="0"/>
              </a:defRPr>
            </a:lvl1pPr>
          </a:lstStyle>
          <a:p>
            <a:fld id="{75882092-539E-4758-BA7A-147B23AC800F}" type="slidenum">
              <a:rPr lang="en-US" smtClean="0"/>
              <a:pPr/>
              <a:t>‹#›</a:t>
            </a:fld>
            <a:endParaRPr lang="en-US" dirty="0"/>
          </a:p>
        </p:txBody>
      </p:sp>
    </p:spTree>
    <p:extLst>
      <p:ext uri="{BB962C8B-B14F-4D97-AF65-F5344CB8AC3E}">
        <p14:creationId xmlns:p14="http://schemas.microsoft.com/office/powerpoint/2010/main" val="2254770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ata display graph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b="1"/>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cxnSp>
        <p:nvCxnSpPr>
          <p:cNvPr id="7" name="Straight Connector 6"/>
          <p:cNvCxnSpPr/>
          <p:nvPr/>
        </p:nvCxnSpPr>
        <p:spPr>
          <a:xfrm>
            <a:off x="2291503" y="1465243"/>
            <a:ext cx="0" cy="40101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76813" y="5475383"/>
            <a:ext cx="902208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2291503" y="5487970"/>
            <a:ext cx="9022080" cy="481203"/>
          </a:xfrm>
        </p:spPr>
        <p:txBody>
          <a:bodyPr anchor="b"/>
          <a:lstStyle>
            <a:lvl1pPr marL="0" indent="0" algn="ctr">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2"/>
          <p:cNvSpPr>
            <a:spLocks noGrp="1"/>
          </p:cNvSpPr>
          <p:nvPr>
            <p:ph type="body" idx="13" hasCustomPrompt="1"/>
          </p:nvPr>
        </p:nvSpPr>
        <p:spPr>
          <a:xfrm>
            <a:off x="88899" y="1574800"/>
            <a:ext cx="2136507" cy="3900579"/>
          </a:xfrm>
        </p:spPr>
        <p:txBody>
          <a:bodyPr anchor="ctr"/>
          <a:lstStyle>
            <a:lvl1pPr marL="0" indent="0" algn="r">
              <a:buNone/>
              <a:defRPr sz="2400" b="1">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Slide Number Placeholder 6">
            <a:extLst>
              <a:ext uri="{FF2B5EF4-FFF2-40B4-BE49-F238E27FC236}">
                <a16:creationId xmlns:a16="http://schemas.microsoft.com/office/drawing/2014/main" id="{04CAEB66-F441-42F0-8A2B-3DF40CA5E45E}"/>
              </a:ext>
            </a:extLst>
          </p:cNvPr>
          <p:cNvSpPr>
            <a:spLocks noGrp="1"/>
          </p:cNvSpPr>
          <p:nvPr>
            <p:ph type="sldNum" sz="quarter" idx="12"/>
          </p:nvPr>
        </p:nvSpPr>
        <p:spPr>
          <a:xfrm>
            <a:off x="11087676" y="6356350"/>
            <a:ext cx="886609" cy="365125"/>
          </a:xfrm>
        </p:spPr>
        <p:txBody>
          <a:bodyPr/>
          <a:lstStyle>
            <a:lvl1pPr>
              <a:defRPr>
                <a:latin typeface="Montserrat" panose="02000505000000020004" pitchFamily="2" charset="0"/>
              </a:defRPr>
            </a:lvl1pPr>
          </a:lstStyle>
          <a:p>
            <a:fld id="{75882092-539E-4758-BA7A-147B23AC800F}" type="slidenum">
              <a:rPr lang="en-US" smtClean="0"/>
              <a:pPr/>
              <a:t>‹#›</a:t>
            </a:fld>
            <a:endParaRPr lang="en-US" dirty="0"/>
          </a:p>
        </p:txBody>
      </p:sp>
    </p:spTree>
    <p:extLst>
      <p:ext uri="{BB962C8B-B14F-4D97-AF65-F5344CB8AC3E}">
        <p14:creationId xmlns:p14="http://schemas.microsoft.com/office/powerpoint/2010/main" val="38500842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6214190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Block quote, small">
    <p:spTree>
      <p:nvGrpSpPr>
        <p:cNvPr id="1" name=""/>
        <p:cNvGrpSpPr/>
        <p:nvPr/>
      </p:nvGrpSpPr>
      <p:grpSpPr>
        <a:xfrm>
          <a:off x="0" y="0"/>
          <a:ext cx="0" cy="0"/>
          <a:chOff x="0" y="0"/>
          <a:chExt cx="0" cy="0"/>
        </a:xfrm>
      </p:grpSpPr>
      <p:sp>
        <p:nvSpPr>
          <p:cNvPr id="2" name="Title 1"/>
          <p:cNvSpPr>
            <a:spLocks noGrp="1"/>
          </p:cNvSpPr>
          <p:nvPr>
            <p:ph type="title"/>
          </p:nvPr>
        </p:nvSpPr>
        <p:spPr>
          <a:xfrm>
            <a:off x="1235529" y="1668462"/>
            <a:ext cx="9720942" cy="3521075"/>
          </a:xfrm>
        </p:spPr>
        <p:txBody>
          <a:bodyPr anchor="t">
            <a:normAutofit/>
          </a:bodyPr>
          <a:lstStyle>
            <a:lvl1pPr>
              <a:defRPr sz="4000">
                <a:latin typeface="+mn-lt"/>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1788748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Block quote, large">
    <p:spTree>
      <p:nvGrpSpPr>
        <p:cNvPr id="1" name=""/>
        <p:cNvGrpSpPr/>
        <p:nvPr/>
      </p:nvGrpSpPr>
      <p:grpSpPr>
        <a:xfrm>
          <a:off x="0" y="0"/>
          <a:ext cx="0" cy="0"/>
          <a:chOff x="0" y="0"/>
          <a:chExt cx="0" cy="0"/>
        </a:xfrm>
      </p:grpSpPr>
      <p:sp>
        <p:nvSpPr>
          <p:cNvPr id="2" name="Title 1"/>
          <p:cNvSpPr>
            <a:spLocks noGrp="1"/>
          </p:cNvSpPr>
          <p:nvPr>
            <p:ph type="title"/>
          </p:nvPr>
        </p:nvSpPr>
        <p:spPr>
          <a:xfrm>
            <a:off x="1142423" y="838200"/>
            <a:ext cx="10613571" cy="5181600"/>
          </a:xfrm>
        </p:spPr>
        <p:txBody>
          <a:bodyPr anchor="t">
            <a:normAutofit/>
          </a:bodyPr>
          <a:lstStyle>
            <a:lvl1pPr>
              <a:defRPr sz="3600">
                <a:latin typeface="+mn-lt"/>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19933288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4610996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088" y="123825"/>
            <a:ext cx="3932237" cy="1600200"/>
          </a:xfrm>
        </p:spPr>
        <p:txBody>
          <a:bodyPr anchor="t"/>
          <a:lstStyle>
            <a:lvl1pPr>
              <a:defRPr sz="3200" b="1"/>
            </a:lvl1pPr>
          </a:lstStyle>
          <a:p>
            <a:r>
              <a:rPr lang="en-US" dirty="0"/>
              <a:t>Click to edit Master title style</a:t>
            </a:r>
          </a:p>
        </p:txBody>
      </p:sp>
      <p:sp>
        <p:nvSpPr>
          <p:cNvPr id="3" name="Content Placeholder 2"/>
          <p:cNvSpPr>
            <a:spLocks noGrp="1"/>
          </p:cNvSpPr>
          <p:nvPr>
            <p:ph idx="1"/>
          </p:nvPr>
        </p:nvSpPr>
        <p:spPr>
          <a:xfrm>
            <a:off x="5183188" y="419100"/>
            <a:ext cx="6172200" cy="5791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55601" y="1828799"/>
            <a:ext cx="4552950" cy="43814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6483532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388" y="136525"/>
            <a:ext cx="3932237" cy="1600200"/>
          </a:xfrm>
        </p:spPr>
        <p:txBody>
          <a:bodyPr anchor="t"/>
          <a:lstStyle>
            <a:lvl1pPr>
              <a:defRPr sz="3200" b="1"/>
            </a:lvl1pPr>
          </a:lstStyle>
          <a:p>
            <a:r>
              <a:rPr lang="en-US" dirty="0"/>
              <a:t>Click to edit Master title style</a:t>
            </a:r>
          </a:p>
        </p:txBody>
      </p:sp>
      <p:sp>
        <p:nvSpPr>
          <p:cNvPr id="3" name="Picture Placeholder 2"/>
          <p:cNvSpPr>
            <a:spLocks noGrp="1"/>
          </p:cNvSpPr>
          <p:nvPr>
            <p:ph type="pic" idx="1"/>
          </p:nvPr>
        </p:nvSpPr>
        <p:spPr>
          <a:xfrm>
            <a:off x="5183188" y="495300"/>
            <a:ext cx="6500812" cy="5740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08000" y="1828799"/>
            <a:ext cx="4365625" cy="4406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39772177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24310984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2AD2AE-0703-4ED7-920A-ECA3DAE8D9A0}"/>
              </a:ext>
            </a:extLst>
          </p:cNvPr>
          <p:cNvSpPr/>
          <p:nvPr userDrawn="1"/>
        </p:nvSpPr>
        <p:spPr>
          <a:xfrm>
            <a:off x="0" y="0"/>
            <a:ext cx="925158" cy="9466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918700" y="946673"/>
            <a:ext cx="2175846" cy="5230289"/>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8983046"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rot="5400000">
            <a:off x="-1777384" y="2927752"/>
            <a:ext cx="4114800" cy="365125"/>
          </a:xfrm>
        </p:spPr>
        <p:txBody>
          <a:bodyPr/>
          <a:lstStyle/>
          <a:p>
            <a:endParaRPr lang="en-US" dirty="0"/>
          </a:p>
        </p:txBody>
      </p:sp>
      <p:pic>
        <p:nvPicPr>
          <p:cNvPr id="7" name="Picture 6" descr="A close up of a sign&#10;&#10;Description generated with very high confidence">
            <a:extLst>
              <a:ext uri="{FF2B5EF4-FFF2-40B4-BE49-F238E27FC236}">
                <a16:creationId xmlns:a16="http://schemas.microsoft.com/office/drawing/2014/main" id="{0318A734-B532-4256-B734-C93BF195E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232346" y="-12980"/>
            <a:ext cx="946674" cy="972634"/>
          </a:xfrm>
          <a:prstGeom prst="rect">
            <a:avLst/>
          </a:prstGeom>
        </p:spPr>
      </p:pic>
      <p:sp>
        <p:nvSpPr>
          <p:cNvPr id="6" name="Slide Number Placeholder 5"/>
          <p:cNvSpPr>
            <a:spLocks noGrp="1"/>
          </p:cNvSpPr>
          <p:nvPr>
            <p:ph type="sldNum" sz="quarter" idx="12"/>
          </p:nvPr>
        </p:nvSpPr>
        <p:spPr>
          <a:xfrm rot="5400000">
            <a:off x="-51035" y="5662733"/>
            <a:ext cx="663332" cy="365125"/>
          </a:xfrm>
        </p:spPr>
        <p:txBody>
          <a:bodyPr/>
          <a:lstStyle/>
          <a:p>
            <a:fld id="{61FD2B60-4FF3-4ACB-BFCC-FB3B721DC7FB}" type="slidenum">
              <a:rPr lang="en-US" smtClean="0"/>
              <a:t>‹#›</a:t>
            </a:fld>
            <a:endParaRPr lang="en-US"/>
          </a:p>
        </p:txBody>
      </p:sp>
    </p:spTree>
    <p:extLst>
      <p:ext uri="{BB962C8B-B14F-4D97-AF65-F5344CB8AC3E}">
        <p14:creationId xmlns:p14="http://schemas.microsoft.com/office/powerpoint/2010/main" val="79089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91755"/>
          </a:xfrm>
        </p:spPr>
        <p:txBody>
          <a:bodyPr anchor="ctr"/>
          <a:lstStyle/>
          <a:p>
            <a:r>
              <a:rPr lang="en-US"/>
              <a:t>Click to edit Master title style</a:t>
            </a:r>
            <a:endParaRPr lang="en-US" dirty="0"/>
          </a:p>
        </p:txBody>
      </p:sp>
      <p:sp>
        <p:nvSpPr>
          <p:cNvPr id="3" name="Text Placeholder 2"/>
          <p:cNvSpPr>
            <a:spLocks noGrp="1"/>
          </p:cNvSpPr>
          <p:nvPr>
            <p:ph type="body" idx="1"/>
          </p:nvPr>
        </p:nvSpPr>
        <p:spPr>
          <a:xfrm>
            <a:off x="839789" y="1756881"/>
            <a:ext cx="5157787" cy="392594"/>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149475"/>
            <a:ext cx="5157787" cy="4206876"/>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756881"/>
            <a:ext cx="5183188" cy="392594"/>
          </a:xfrm>
        </p:spPr>
        <p:txBody>
          <a:bodyPr anchor="t"/>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149475"/>
            <a:ext cx="5183188" cy="4206876"/>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vl4pPr>
              <a:defRPr>
                <a:latin typeface="Montserrat" panose="02000505000000020004" pitchFamily="2" charset="0"/>
                <a:cs typeface="Arial" panose="020B0604020202020204" pitchFamily="34" charset="0"/>
              </a:defRPr>
            </a:lvl4pPr>
            <a:lvl5pPr>
              <a:defRPr>
                <a:latin typeface="Montserrat" panose="02000505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Tree>
    <p:extLst>
      <p:ext uri="{BB962C8B-B14F-4D97-AF65-F5344CB8AC3E}">
        <p14:creationId xmlns:p14="http://schemas.microsoft.com/office/powerpoint/2010/main" val="3300973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998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1391"/>
          </a:xfrm>
        </p:spPr>
        <p:txBody>
          <a:bodyPr anchor="ctr"/>
          <a:lstStyle/>
          <a:p>
            <a:r>
              <a:rPr lang="en-US"/>
              <a:t>Click to edit Master title style</a:t>
            </a:r>
            <a:endParaRPr lang="en-US" dirty="0"/>
          </a:p>
        </p:txBody>
      </p:sp>
      <p:sp>
        <p:nvSpPr>
          <p:cNvPr id="3" name="Text Placeholder 2"/>
          <p:cNvSpPr>
            <a:spLocks noGrp="1"/>
          </p:cNvSpPr>
          <p:nvPr>
            <p:ph type="body" idx="1"/>
          </p:nvPr>
        </p:nvSpPr>
        <p:spPr>
          <a:xfrm>
            <a:off x="839790" y="1325563"/>
            <a:ext cx="3374265" cy="823912"/>
          </a:xfrm>
        </p:spPr>
        <p:txBody>
          <a:bodyPr anchor="b"/>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149475"/>
            <a:ext cx="3374265" cy="4206876"/>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404409" y="1325563"/>
            <a:ext cx="3390883" cy="823912"/>
          </a:xfrm>
        </p:spPr>
        <p:txBody>
          <a:bodyPr anchor="b"/>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04409" y="2149475"/>
            <a:ext cx="3390883" cy="4206876"/>
          </a:xfrm>
        </p:spPr>
        <p:txBody>
          <a:bodyPr/>
          <a:lstStyle>
            <a:lvl1pPr>
              <a:defRPr i="0">
                <a:latin typeface="Montserrat" panose="02000505000000020004" pitchFamily="2" charset="0"/>
                <a:cs typeface="Arial" panose="020B0604020202020204" pitchFamily="34" charset="0"/>
              </a:defRPr>
            </a:lvl1pPr>
            <a:lvl2pPr>
              <a:defRPr i="0">
                <a:latin typeface="Montserrat" panose="02000505000000020004" pitchFamily="2" charset="0"/>
                <a:cs typeface="Arial" panose="020B0604020202020204" pitchFamily="34" charset="0"/>
              </a:defRPr>
            </a:lvl2pPr>
            <a:lvl3pPr>
              <a:defRPr i="0">
                <a:latin typeface="Montserrat" panose="02000505000000020004" pitchFamily="2"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atin typeface="Montserrat" panose="02000505000000020004" pitchFamily="2"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Montserrat" panose="02000505000000020004" pitchFamily="2" charset="0"/>
              </a:defRPr>
            </a:lvl1pPr>
          </a:lstStyle>
          <a:p>
            <a:fld id="{75882092-539E-4758-BA7A-147B23AC800F}" type="slidenum">
              <a:rPr lang="en-US" smtClean="0"/>
              <a:pPr/>
              <a:t>‹#›</a:t>
            </a:fld>
            <a:endParaRPr lang="en-US"/>
          </a:p>
        </p:txBody>
      </p:sp>
      <p:sp>
        <p:nvSpPr>
          <p:cNvPr id="10" name="Text Placeholder 4"/>
          <p:cNvSpPr>
            <a:spLocks noGrp="1"/>
          </p:cNvSpPr>
          <p:nvPr>
            <p:ph type="body" sz="quarter" idx="13"/>
          </p:nvPr>
        </p:nvSpPr>
        <p:spPr>
          <a:xfrm>
            <a:off x="7985648" y="1325563"/>
            <a:ext cx="3390883" cy="823912"/>
          </a:xfrm>
        </p:spPr>
        <p:txBody>
          <a:bodyPr anchor="b"/>
          <a:lstStyle>
            <a:lvl1pPr marL="0" indent="0">
              <a:buNone/>
              <a:defRPr sz="2400" b="1">
                <a:latin typeface="Montserrat" panose="02000505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p:cNvSpPr>
            <a:spLocks noGrp="1"/>
          </p:cNvSpPr>
          <p:nvPr>
            <p:ph sz="quarter" idx="14"/>
          </p:nvPr>
        </p:nvSpPr>
        <p:spPr>
          <a:xfrm>
            <a:off x="7985648" y="2149475"/>
            <a:ext cx="3390883" cy="4206876"/>
          </a:xfrm>
        </p:spPr>
        <p:txBody>
          <a:bodyPr/>
          <a:lstStyle>
            <a:lvl1pPr>
              <a:defRPr>
                <a:latin typeface="Montserrat" panose="02000505000000020004" pitchFamily="2" charset="0"/>
                <a:cs typeface="Arial" panose="020B0604020202020204" pitchFamily="34" charset="0"/>
              </a:defRPr>
            </a:lvl1pPr>
            <a:lvl2pPr>
              <a:defRPr>
                <a:latin typeface="Montserrat" panose="02000505000000020004" pitchFamily="2" charset="0"/>
                <a:cs typeface="Arial" panose="020B0604020202020204" pitchFamily="34" charset="0"/>
              </a:defRPr>
            </a:lvl2pPr>
            <a:lvl3pPr>
              <a:defRPr>
                <a:latin typeface="Montserrat" panose="02000505000000020004" pitchFamily="2"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9957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rgbClr val="F5F5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314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592592" y="6356350"/>
            <a:ext cx="7713234" cy="365125"/>
          </a:xfrm>
          <a:prstGeom prst="rect">
            <a:avLst/>
          </a:prstGeom>
        </p:spPr>
        <p:txBody>
          <a:bodyPr vert="horz" lIns="91440" tIns="45720" rIns="91440" bIns="45720" rtlCol="0" anchor="ctr"/>
          <a:lstStyle>
            <a:lvl1pPr algn="ctr">
              <a:defRPr sz="1600" b="1">
                <a:solidFill>
                  <a:schemeClr val="tx1"/>
                </a:solidFill>
                <a:latin typeface="Montserrat" panose="02000505000000020004" pitchFamily="2" charset="0"/>
              </a:defRPr>
            </a:lvl1pPr>
          </a:lstStyle>
          <a:p>
            <a:r>
              <a:rPr lang="en-US" dirty="0"/>
              <a:t>www.leadingtomorrow.org</a:t>
            </a:r>
          </a:p>
        </p:txBody>
      </p:sp>
      <p:sp>
        <p:nvSpPr>
          <p:cNvPr id="6" name="Slide Number Placeholder 5"/>
          <p:cNvSpPr>
            <a:spLocks noGrp="1"/>
          </p:cNvSpPr>
          <p:nvPr>
            <p:ph type="sldNum" sz="quarter" idx="4"/>
          </p:nvPr>
        </p:nvSpPr>
        <p:spPr>
          <a:xfrm>
            <a:off x="10467190" y="6356350"/>
            <a:ext cx="8866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D2B60-4FF3-4ACB-BFCC-FB3B721DC7FB}" type="slidenum">
              <a:rPr lang="en-US" smtClean="0"/>
              <a:t>‹#›</a:t>
            </a:fld>
            <a:endParaRPr lang="en-US"/>
          </a:p>
        </p:txBody>
      </p:sp>
      <p:sp>
        <p:nvSpPr>
          <p:cNvPr id="18" name="Rectangle 17"/>
          <p:cNvSpPr/>
          <p:nvPr userDrawn="1"/>
        </p:nvSpPr>
        <p:spPr>
          <a:xfrm>
            <a:off x="106955" y="6311193"/>
            <a:ext cx="2485638" cy="461665"/>
          </a:xfrm>
          <a:prstGeom prst="rect">
            <a:avLst/>
          </a:prstGeom>
        </p:spPr>
        <p:txBody>
          <a:bodyPr wrap="square">
            <a:spAutoFit/>
          </a:bodyPr>
          <a:lstStyle/>
          <a:p>
            <a:r>
              <a:rPr lang="en-US" sz="1200" b="0" dirty="0">
                <a:latin typeface="Montserrat" panose="02000505000000020004" pitchFamily="2" charset="0"/>
                <a:cs typeface="Arial" panose="020B0604020202020204" pitchFamily="34" charset="0"/>
              </a:rPr>
              <a:t>Jolene Erlacher, </a:t>
            </a:r>
            <a:r>
              <a:rPr lang="en-US" sz="1200" b="0" dirty="0" err="1">
                <a:latin typeface="Montserrat" panose="02000505000000020004" pitchFamily="2" charset="0"/>
                <a:cs typeface="Arial" panose="020B0604020202020204" pitchFamily="34" charset="0"/>
              </a:rPr>
              <a:t>Ed.D</a:t>
            </a:r>
            <a:r>
              <a:rPr lang="en-US" sz="1200" b="0" dirty="0">
                <a:latin typeface="Montserrat" panose="02000505000000020004" pitchFamily="2" charset="0"/>
                <a:cs typeface="Arial" panose="020B0604020202020204" pitchFamily="34" charset="0"/>
              </a:rPr>
              <a:t>.</a:t>
            </a:r>
          </a:p>
          <a:p>
            <a:r>
              <a:rPr lang="en-US" sz="1200" b="0" dirty="0">
                <a:latin typeface="Montserrat" panose="02000505000000020004" pitchFamily="2" charset="0"/>
                <a:cs typeface="Arial" panose="020B0604020202020204" pitchFamily="34" charset="0"/>
              </a:rPr>
              <a:t>jolene@leadingtomorrow.org</a:t>
            </a:r>
          </a:p>
        </p:txBody>
      </p:sp>
      <p:pic>
        <p:nvPicPr>
          <p:cNvPr id="12" name="Picture 11" descr="A close up of a sign&#10;&#10;Description generated with very high confidence">
            <a:extLst>
              <a:ext uri="{FF2B5EF4-FFF2-40B4-BE49-F238E27FC236}">
                <a16:creationId xmlns:a16="http://schemas.microsoft.com/office/drawing/2014/main" id="{812BFF8A-2D55-4810-9B3D-BD9E074B73D5}"/>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21406" cy="946673"/>
          </a:xfrm>
          <a:prstGeom prst="rect">
            <a:avLst/>
          </a:prstGeom>
        </p:spPr>
      </p:pic>
    </p:spTree>
    <p:extLst>
      <p:ext uri="{BB962C8B-B14F-4D97-AF65-F5344CB8AC3E}">
        <p14:creationId xmlns:p14="http://schemas.microsoft.com/office/powerpoint/2010/main" val="176489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63" r:id="rId9"/>
    <p:sldLayoutId id="2147483664" r:id="rId10"/>
    <p:sldLayoutId id="2147483665" r:id="rId11"/>
    <p:sldLayoutId id="2147483666" r:id="rId12"/>
    <p:sldLayoutId id="2147483654" r:id="rId13"/>
    <p:sldLayoutId id="2147483655" r:id="rId14"/>
    <p:sldLayoutId id="2147483656" r:id="rId15"/>
    <p:sldLayoutId id="2147483657" r:id="rId16"/>
    <p:sldLayoutId id="2147483658" r:id="rId17"/>
    <p:sldLayoutId id="2147483659" r:id="rId18"/>
    <p:sldLayoutId id="2147483667" r:id="rId19"/>
    <p:sldLayoutId id="2147483668" r:id="rId20"/>
  </p:sldLayoutIdLst>
  <p:hf hdr="0" dt="0"/>
  <p:txStyles>
    <p:titleStyle>
      <a:lvl1pPr algn="l" defTabSz="914400" rtl="0" eaLnBrk="1" latinLnBrk="0" hangingPunct="1">
        <a:lnSpc>
          <a:spcPct val="90000"/>
        </a:lnSpc>
        <a:spcBef>
          <a:spcPct val="0"/>
        </a:spcBef>
        <a:buNone/>
        <a:defRPr sz="4400" kern="1200">
          <a:solidFill>
            <a:schemeClr val="tx1"/>
          </a:solidFill>
          <a:latin typeface="Adobe Caslon Pro" panose="0205050205050A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10">
          <a:fgClr>
            <a:srgbClr val="F5F5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1405" y="85142"/>
            <a:ext cx="10432393" cy="13314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199" y="1501757"/>
            <a:ext cx="11255829" cy="46752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592592" y="6356350"/>
            <a:ext cx="7713234" cy="365125"/>
          </a:xfrm>
          <a:prstGeom prst="rect">
            <a:avLst/>
          </a:prstGeom>
        </p:spPr>
        <p:txBody>
          <a:bodyPr vert="horz" lIns="91440" tIns="45720" rIns="91440" bIns="45720" rtlCol="0" anchor="ctr"/>
          <a:lstStyle>
            <a:lvl1pPr algn="ctr">
              <a:defRPr sz="1800" b="1">
                <a:solidFill>
                  <a:schemeClr val="tx1"/>
                </a:solidFill>
                <a:latin typeface="+mn-lt"/>
              </a:defRPr>
            </a:lvl1pPr>
          </a:lstStyle>
          <a:p>
            <a:endParaRPr lang="en-US" dirty="0"/>
          </a:p>
        </p:txBody>
      </p:sp>
      <p:sp>
        <p:nvSpPr>
          <p:cNvPr id="6" name="Slide Number Placeholder 5"/>
          <p:cNvSpPr>
            <a:spLocks noGrp="1"/>
          </p:cNvSpPr>
          <p:nvPr>
            <p:ph type="sldNum" sz="quarter" idx="4"/>
          </p:nvPr>
        </p:nvSpPr>
        <p:spPr>
          <a:xfrm>
            <a:off x="11087676" y="6356350"/>
            <a:ext cx="8866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D2B60-4FF3-4ACB-BFCC-FB3B721DC7FB}" type="slidenum">
              <a:rPr lang="en-US" smtClean="0"/>
              <a:t>‹#›</a:t>
            </a:fld>
            <a:endParaRPr lang="en-US"/>
          </a:p>
        </p:txBody>
      </p:sp>
      <p:sp>
        <p:nvSpPr>
          <p:cNvPr id="18" name="Rectangle 17"/>
          <p:cNvSpPr/>
          <p:nvPr userDrawn="1"/>
        </p:nvSpPr>
        <p:spPr>
          <a:xfrm>
            <a:off x="106955" y="6311193"/>
            <a:ext cx="2485638" cy="461665"/>
          </a:xfrm>
          <a:prstGeom prst="rect">
            <a:avLst/>
          </a:prstGeom>
        </p:spPr>
        <p:txBody>
          <a:bodyPr wrap="square">
            <a:spAutoFit/>
          </a:bodyPr>
          <a:lstStyle/>
          <a:p>
            <a:r>
              <a:rPr lang="en-US" sz="1200" b="0" dirty="0">
                <a:latin typeface="Montserrat" panose="02000505000000020004" pitchFamily="2" charset="0"/>
                <a:cs typeface="Arial" panose="020B0604020202020204" pitchFamily="34" charset="0"/>
              </a:rPr>
              <a:t>Jolene Erlacher, </a:t>
            </a:r>
            <a:r>
              <a:rPr lang="en-US" sz="1200" b="0" dirty="0" err="1">
                <a:latin typeface="Montserrat" panose="02000505000000020004" pitchFamily="2" charset="0"/>
                <a:cs typeface="Arial" panose="020B0604020202020204" pitchFamily="34" charset="0"/>
              </a:rPr>
              <a:t>Ed.D</a:t>
            </a:r>
            <a:r>
              <a:rPr lang="en-US" sz="1200" b="0" dirty="0">
                <a:latin typeface="Montserrat" panose="02000505000000020004" pitchFamily="2" charset="0"/>
                <a:cs typeface="Arial" panose="020B0604020202020204" pitchFamily="34" charset="0"/>
              </a:rPr>
              <a:t>.</a:t>
            </a:r>
          </a:p>
          <a:p>
            <a:r>
              <a:rPr lang="en-US" sz="1200" b="0" dirty="0">
                <a:latin typeface="Montserrat" panose="02000505000000020004" pitchFamily="2" charset="0"/>
                <a:cs typeface="Arial" panose="020B0604020202020204" pitchFamily="34" charset="0"/>
              </a:rPr>
              <a:t>jolene@leadingtomorrow.org</a:t>
            </a:r>
          </a:p>
        </p:txBody>
      </p:sp>
      <p:pic>
        <p:nvPicPr>
          <p:cNvPr id="12" name="Picture 11" descr="A close up of a sign&#10;&#10;Description generated with very high confidence">
            <a:extLst>
              <a:ext uri="{FF2B5EF4-FFF2-40B4-BE49-F238E27FC236}">
                <a16:creationId xmlns:a16="http://schemas.microsoft.com/office/drawing/2014/main" id="{812BFF8A-2D55-4810-9B3D-BD9E074B73D5}"/>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21406" cy="946673"/>
          </a:xfrm>
          <a:prstGeom prst="rect">
            <a:avLst/>
          </a:prstGeom>
        </p:spPr>
      </p:pic>
    </p:spTree>
    <p:extLst>
      <p:ext uri="{BB962C8B-B14F-4D97-AF65-F5344CB8AC3E}">
        <p14:creationId xmlns:p14="http://schemas.microsoft.com/office/powerpoint/2010/main" val="38296757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hdr="0" dt="0"/>
  <p:txStyles>
    <p:titleStyle>
      <a:lvl1pPr algn="l" defTabSz="914400" rtl="0" eaLnBrk="1" latinLnBrk="0" hangingPunct="1">
        <a:lnSpc>
          <a:spcPct val="90000"/>
        </a:lnSpc>
        <a:spcBef>
          <a:spcPct val="0"/>
        </a:spcBef>
        <a:buNone/>
        <a:defRPr sz="4400" b="1" kern="1200">
          <a:solidFill>
            <a:schemeClr val="tx1"/>
          </a:solidFill>
          <a:latin typeface="Adobe Caslon Pro" panose="0205050205050A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314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592592" y="6356350"/>
            <a:ext cx="7713234" cy="365125"/>
          </a:xfrm>
          <a:prstGeom prst="rect">
            <a:avLst/>
          </a:prstGeom>
        </p:spPr>
        <p:txBody>
          <a:bodyPr vert="horz" lIns="91440" tIns="45720" rIns="91440" bIns="45720" rtlCol="0" anchor="ctr"/>
          <a:lstStyle>
            <a:lvl1pPr algn="ctr">
              <a:defRPr sz="1600" b="1">
                <a:solidFill>
                  <a:schemeClr val="tx1"/>
                </a:solidFill>
                <a:latin typeface="Montserrat" panose="02000505000000020004" pitchFamily="2" charset="0"/>
              </a:defRPr>
            </a:lvl1pPr>
          </a:lstStyle>
          <a:p>
            <a:r>
              <a:rPr lang="en-US" dirty="0"/>
              <a:t>www.leadingtomorrow.org</a:t>
            </a:r>
          </a:p>
        </p:txBody>
      </p:sp>
      <p:sp>
        <p:nvSpPr>
          <p:cNvPr id="6" name="Slide Number Placeholder 5"/>
          <p:cNvSpPr>
            <a:spLocks noGrp="1"/>
          </p:cNvSpPr>
          <p:nvPr>
            <p:ph type="sldNum" sz="quarter" idx="4"/>
          </p:nvPr>
        </p:nvSpPr>
        <p:spPr>
          <a:xfrm>
            <a:off x="10467190" y="6356350"/>
            <a:ext cx="8866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D2B60-4FF3-4ACB-BFCC-FB3B721DC7FB}" type="slidenum">
              <a:rPr lang="en-US" smtClean="0"/>
              <a:t>‹#›</a:t>
            </a:fld>
            <a:endParaRPr lang="en-US"/>
          </a:p>
        </p:txBody>
      </p:sp>
      <p:sp>
        <p:nvSpPr>
          <p:cNvPr id="18" name="Rectangle 17"/>
          <p:cNvSpPr/>
          <p:nvPr userDrawn="1"/>
        </p:nvSpPr>
        <p:spPr>
          <a:xfrm>
            <a:off x="106955" y="6311193"/>
            <a:ext cx="2485638" cy="461665"/>
          </a:xfrm>
          <a:prstGeom prst="rect">
            <a:avLst/>
          </a:prstGeom>
        </p:spPr>
        <p:txBody>
          <a:bodyPr wrap="square">
            <a:spAutoFit/>
          </a:bodyPr>
          <a:lstStyle/>
          <a:p>
            <a:r>
              <a:rPr lang="en-US" sz="1200" b="0" dirty="0">
                <a:latin typeface="Montserrat" panose="02000505000000020004" pitchFamily="2" charset="0"/>
                <a:cs typeface="Arial" panose="020B0604020202020204" pitchFamily="34" charset="0"/>
              </a:rPr>
              <a:t>Jolene Erlacher, </a:t>
            </a:r>
            <a:r>
              <a:rPr lang="en-US" sz="1200" b="0" dirty="0" err="1">
                <a:latin typeface="Montserrat" panose="02000505000000020004" pitchFamily="2" charset="0"/>
                <a:cs typeface="Arial" panose="020B0604020202020204" pitchFamily="34" charset="0"/>
              </a:rPr>
              <a:t>Ed.D</a:t>
            </a:r>
            <a:r>
              <a:rPr lang="en-US" sz="1200" b="0" dirty="0">
                <a:latin typeface="Montserrat" panose="02000505000000020004" pitchFamily="2" charset="0"/>
                <a:cs typeface="Arial" panose="020B0604020202020204" pitchFamily="34" charset="0"/>
              </a:rPr>
              <a:t>.</a:t>
            </a:r>
          </a:p>
          <a:p>
            <a:r>
              <a:rPr lang="en-US" sz="1200" b="0" dirty="0">
                <a:latin typeface="Montserrat" panose="02000505000000020004" pitchFamily="2" charset="0"/>
                <a:cs typeface="Arial" panose="020B0604020202020204" pitchFamily="34" charset="0"/>
              </a:rPr>
              <a:t>jolene@leadingtomorrow.org</a:t>
            </a:r>
          </a:p>
        </p:txBody>
      </p:sp>
      <p:pic>
        <p:nvPicPr>
          <p:cNvPr id="12" name="Picture 11" descr="A close up of a sign&#10;&#10;Description generated with very high confidence">
            <a:extLst>
              <a:ext uri="{FF2B5EF4-FFF2-40B4-BE49-F238E27FC236}">
                <a16:creationId xmlns:a16="http://schemas.microsoft.com/office/drawing/2014/main" id="{812BFF8A-2D55-4810-9B3D-BD9E074B73D5}"/>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21406" cy="946673"/>
          </a:xfrm>
          <a:prstGeom prst="rect">
            <a:avLst/>
          </a:prstGeom>
        </p:spPr>
      </p:pic>
    </p:spTree>
    <p:extLst>
      <p:ext uri="{BB962C8B-B14F-4D97-AF65-F5344CB8AC3E}">
        <p14:creationId xmlns:p14="http://schemas.microsoft.com/office/powerpoint/2010/main" val="387210718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Lst>
  <p:hf hdr="0" dt="0"/>
  <p:txStyles>
    <p:titleStyle>
      <a:lvl1pPr algn="l" defTabSz="914400" rtl="0" eaLnBrk="1" latinLnBrk="0" hangingPunct="1">
        <a:lnSpc>
          <a:spcPct val="90000"/>
        </a:lnSpc>
        <a:spcBef>
          <a:spcPct val="0"/>
        </a:spcBef>
        <a:buNone/>
        <a:defRPr sz="4400" kern="1200">
          <a:solidFill>
            <a:schemeClr val="tx1"/>
          </a:solidFill>
          <a:latin typeface="Adobe Caslon Pro" panose="0205050205050A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1405" y="85142"/>
            <a:ext cx="10432393" cy="13314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199" y="1501757"/>
            <a:ext cx="11255829" cy="46752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592592" y="6356350"/>
            <a:ext cx="7713234" cy="365125"/>
          </a:xfrm>
          <a:prstGeom prst="rect">
            <a:avLst/>
          </a:prstGeom>
        </p:spPr>
        <p:txBody>
          <a:bodyPr vert="horz" lIns="91440" tIns="45720" rIns="91440" bIns="45720" rtlCol="0" anchor="ctr"/>
          <a:lstStyle>
            <a:lvl1pPr algn="ctr">
              <a:defRPr sz="1800" b="1">
                <a:solidFill>
                  <a:schemeClr val="tx1"/>
                </a:solidFill>
                <a:latin typeface="+mn-lt"/>
              </a:defRPr>
            </a:lvl1pPr>
          </a:lstStyle>
          <a:p>
            <a:endParaRPr lang="en-US" dirty="0"/>
          </a:p>
        </p:txBody>
      </p:sp>
      <p:sp>
        <p:nvSpPr>
          <p:cNvPr id="6" name="Slide Number Placeholder 5"/>
          <p:cNvSpPr>
            <a:spLocks noGrp="1"/>
          </p:cNvSpPr>
          <p:nvPr>
            <p:ph type="sldNum" sz="quarter" idx="4"/>
          </p:nvPr>
        </p:nvSpPr>
        <p:spPr>
          <a:xfrm>
            <a:off x="11087676" y="6356350"/>
            <a:ext cx="8866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D2B60-4FF3-4ACB-BFCC-FB3B721DC7FB}" type="slidenum">
              <a:rPr lang="en-US" smtClean="0"/>
              <a:t>‹#›</a:t>
            </a:fld>
            <a:endParaRPr lang="en-US"/>
          </a:p>
        </p:txBody>
      </p:sp>
      <p:sp>
        <p:nvSpPr>
          <p:cNvPr id="18" name="Rectangle 17"/>
          <p:cNvSpPr/>
          <p:nvPr userDrawn="1"/>
        </p:nvSpPr>
        <p:spPr>
          <a:xfrm>
            <a:off x="106955" y="6311193"/>
            <a:ext cx="2485638" cy="461665"/>
          </a:xfrm>
          <a:prstGeom prst="rect">
            <a:avLst/>
          </a:prstGeom>
        </p:spPr>
        <p:txBody>
          <a:bodyPr wrap="square">
            <a:spAutoFit/>
          </a:bodyPr>
          <a:lstStyle/>
          <a:p>
            <a:r>
              <a:rPr lang="en-US" sz="1200" b="0" dirty="0">
                <a:latin typeface="Montserrat" panose="02000505000000020004" pitchFamily="2" charset="0"/>
                <a:cs typeface="Arial" panose="020B0604020202020204" pitchFamily="34" charset="0"/>
              </a:rPr>
              <a:t>Jolene Erlacher, </a:t>
            </a:r>
            <a:r>
              <a:rPr lang="en-US" sz="1200" b="0" dirty="0" err="1">
                <a:latin typeface="Montserrat" panose="02000505000000020004" pitchFamily="2" charset="0"/>
                <a:cs typeface="Arial" panose="020B0604020202020204" pitchFamily="34" charset="0"/>
              </a:rPr>
              <a:t>Ed.D</a:t>
            </a:r>
            <a:r>
              <a:rPr lang="en-US" sz="1200" b="0" dirty="0">
                <a:latin typeface="Montserrat" panose="02000505000000020004" pitchFamily="2" charset="0"/>
                <a:cs typeface="Arial" panose="020B0604020202020204" pitchFamily="34" charset="0"/>
              </a:rPr>
              <a:t>.</a:t>
            </a:r>
          </a:p>
          <a:p>
            <a:r>
              <a:rPr lang="en-US" sz="1200" b="0" dirty="0">
                <a:latin typeface="Montserrat" panose="02000505000000020004" pitchFamily="2" charset="0"/>
                <a:cs typeface="Arial" panose="020B0604020202020204" pitchFamily="34" charset="0"/>
              </a:rPr>
              <a:t>jolene@leadingtomorrow.org</a:t>
            </a:r>
          </a:p>
        </p:txBody>
      </p:sp>
      <p:pic>
        <p:nvPicPr>
          <p:cNvPr id="12" name="Picture 11" descr="A close up of a sign&#10;&#10;Description generated with very high confidence">
            <a:extLst>
              <a:ext uri="{FF2B5EF4-FFF2-40B4-BE49-F238E27FC236}">
                <a16:creationId xmlns:a16="http://schemas.microsoft.com/office/drawing/2014/main" id="{812BFF8A-2D55-4810-9B3D-BD9E074B73D5}"/>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21406" cy="946673"/>
          </a:xfrm>
          <a:prstGeom prst="rect">
            <a:avLst/>
          </a:prstGeom>
        </p:spPr>
      </p:pic>
    </p:spTree>
    <p:extLst>
      <p:ext uri="{BB962C8B-B14F-4D97-AF65-F5344CB8AC3E}">
        <p14:creationId xmlns:p14="http://schemas.microsoft.com/office/powerpoint/2010/main" val="42003108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Lst>
  <p:hf hdr="0" dt="0"/>
  <p:txStyles>
    <p:titleStyle>
      <a:lvl1pPr algn="l" defTabSz="914400" rtl="0" eaLnBrk="1" latinLnBrk="0" hangingPunct="1">
        <a:lnSpc>
          <a:spcPct val="90000"/>
        </a:lnSpc>
        <a:spcBef>
          <a:spcPct val="0"/>
        </a:spcBef>
        <a:buNone/>
        <a:defRPr sz="4400" b="1" kern="1200">
          <a:solidFill>
            <a:schemeClr val="tx1"/>
          </a:solidFill>
          <a:latin typeface="Adobe Caslon Pro" panose="0205050205050A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B8JVE1yMxaQ" TargetMode="Externa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5482" y="2500313"/>
            <a:ext cx="6981712" cy="2387600"/>
          </a:xfrm>
        </p:spPr>
        <p:txBody>
          <a:bodyPr anchor="ctr">
            <a:normAutofit/>
          </a:bodyPr>
          <a:lstStyle/>
          <a:p>
            <a:pPr marL="0" marR="0">
              <a:spcBef>
                <a:spcPts val="0"/>
              </a:spcBef>
              <a:spcAft>
                <a:spcPts val="0"/>
              </a:spcAft>
            </a:pPr>
            <a:r>
              <a:rPr lang="en-US" sz="4800" b="0" i="0" dirty="0">
                <a:solidFill>
                  <a:srgbClr val="222222"/>
                </a:solidFill>
                <a:effectLst/>
                <a:latin typeface="Amasis MT Pro Light" panose="02040304050005020304" pitchFamily="18" charset="0"/>
                <a:ea typeface="Times New Roman" panose="02020603050405020304" pitchFamily="18" charset="0"/>
              </a:rPr>
              <a:t>Designing STMs to Engage &amp; Equip Gen Z</a:t>
            </a:r>
            <a:endParaRPr lang="en-US" sz="4800" b="0" i="0" dirty="0">
              <a:effectLst/>
              <a:latin typeface="Amasis MT Pro Light" panose="020403040500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848A029C-2A89-466E-8FDB-2245B513EFF4}"/>
              </a:ext>
            </a:extLst>
          </p:cNvPr>
          <p:cNvSpPr/>
          <p:nvPr/>
        </p:nvSpPr>
        <p:spPr>
          <a:xfrm>
            <a:off x="0" y="0"/>
            <a:ext cx="988291" cy="10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68BB90C-29D7-4721-A56B-672D4549B029}"/>
              </a:ext>
            </a:extLst>
          </p:cNvPr>
          <p:cNvSpPr/>
          <p:nvPr/>
        </p:nvSpPr>
        <p:spPr>
          <a:xfrm>
            <a:off x="0" y="6160654"/>
            <a:ext cx="2576945" cy="697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525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6BEB482-6CE7-4D6C-AC19-BDA464730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33">
            <a:extLst>
              <a:ext uri="{FF2B5EF4-FFF2-40B4-BE49-F238E27FC236}">
                <a16:creationId xmlns:a16="http://schemas.microsoft.com/office/drawing/2014/main" id="{AB948C00-58B8-4380-A1A8-49F7136B1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200" y="537370"/>
            <a:ext cx="6909865" cy="1838065"/>
          </a:xfrm>
        </p:spPr>
        <p:txBody>
          <a:bodyPr vert="horz" lIns="91440" tIns="45720" rIns="91440" bIns="45720" rtlCol="0" anchor="ctr">
            <a:normAutofit/>
          </a:bodyPr>
          <a:lstStyle/>
          <a:p>
            <a:pPr algn="l"/>
            <a:r>
              <a:rPr lang="en-US" sz="4000" dirty="0">
                <a:latin typeface="Amasis MT Pro Light" panose="02040304050005020304" pitchFamily="18" charset="0"/>
              </a:rPr>
              <a:t>Gen Z/Gen Alpha are EPIC learners:</a:t>
            </a:r>
            <a:endParaRPr lang="en-US" sz="4000" b="1" dirty="0">
              <a:effectLst/>
              <a:latin typeface="+mj-lt"/>
            </a:endParaRPr>
          </a:p>
        </p:txBody>
      </p:sp>
      <p:sp>
        <p:nvSpPr>
          <p:cNvPr id="7" name="TextBox 6"/>
          <p:cNvSpPr txBox="1"/>
          <p:nvPr/>
        </p:nvSpPr>
        <p:spPr>
          <a:xfrm>
            <a:off x="838200" y="1825625"/>
            <a:ext cx="5986112" cy="435133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ounded Rectangle 24">
            <a:extLst>
              <a:ext uri="{FF2B5EF4-FFF2-40B4-BE49-F238E27FC236}">
                <a16:creationId xmlns:a16="http://schemas.microsoft.com/office/drawing/2014/main" id="{AE6D64A5-8B93-4019-9FDC-75D3D7B87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rgbClr val="FFFFFF"/>
          </a:solidFill>
          <a:ln w="15875">
            <a:solidFill>
              <a:srgbClr val="5D332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C76A4E0-55A1-4166-9A6D-435B9441A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507487" y="1365843"/>
            <a:ext cx="2735071" cy="411557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62200" y="1524000"/>
            <a:ext cx="7772400" cy="52578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500" b="1" i="0" u="none" strike="noStrike" kern="1200" cap="none" spc="0" normalizeH="0" baseline="0" noProof="0">
              <a:ln>
                <a:noFill/>
              </a:ln>
              <a:solidFill>
                <a:prstClr val="black"/>
              </a:solidFill>
              <a:effectLst/>
              <a:uLnTx/>
              <a:uFillTx/>
              <a:latin typeface="Batang" pitchFamily="18" charset="-127"/>
              <a:ea typeface="Batang" pitchFamily="18" charset="-127"/>
              <a:cs typeface="+mn-cs"/>
            </a:endParaRPr>
          </a:p>
          <a:p>
            <a:pPr marL="0" marR="0" lvl="0" indent="0" algn="l" defTabSz="914400" rtl="0" eaLnBrk="1" fontAlgn="auto" latinLnBrk="0" hangingPunct="1">
              <a:lnSpc>
                <a:spcPct val="100000"/>
              </a:lnSpc>
              <a:spcBef>
                <a:spcPct val="0"/>
              </a:spcBef>
              <a:spcAft>
                <a:spcPts val="600"/>
              </a:spcAft>
              <a:buClrTx/>
              <a:buSzTx/>
              <a:buFont typeface="Arial" pitchFamily="34" charset="0"/>
              <a:buChar char="•"/>
              <a:tabLst/>
              <a:defRPr/>
            </a:pPr>
            <a:endParaRPr kumimoji="0" lang="en-US" sz="3500" b="1" i="0" u="none" strike="noStrike" kern="1200" cap="none" spc="0" normalizeH="0" baseline="0" noProof="0">
              <a:ln>
                <a:noFill/>
              </a:ln>
              <a:solidFill>
                <a:prstClr val="black"/>
              </a:solidFill>
              <a:effectLst/>
              <a:uLnTx/>
              <a:uFillTx/>
              <a:latin typeface="Batang" pitchFamily="18" charset="-127"/>
              <a:ea typeface="Batang" pitchFamily="18" charset="-127"/>
              <a:cs typeface="+mn-cs"/>
            </a:endParaRPr>
          </a:p>
        </p:txBody>
      </p:sp>
      <p:sp>
        <p:nvSpPr>
          <p:cNvPr id="3" name="Rectangle 2">
            <a:extLst>
              <a:ext uri="{FF2B5EF4-FFF2-40B4-BE49-F238E27FC236}">
                <a16:creationId xmlns:a16="http://schemas.microsoft.com/office/drawing/2014/main" id="{63FF1382-AAEF-4C0D-8BAC-B9A2018DE06D}"/>
              </a:ext>
            </a:extLst>
          </p:cNvPr>
          <p:cNvSpPr/>
          <p:nvPr/>
        </p:nvSpPr>
        <p:spPr>
          <a:xfrm>
            <a:off x="416521" y="2912804"/>
            <a:ext cx="6909866" cy="2554545"/>
          </a:xfrm>
          <a:prstGeom prst="rect">
            <a:avLst/>
          </a:prstGeom>
        </p:spPr>
        <p:txBody>
          <a:bodyPr wrap="square">
            <a:spAutoFit/>
          </a:bodyPr>
          <a:lstStyle/>
          <a:p>
            <a:pPr marL="685800" marR="0" lvl="0" indent="-6858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Amasis MT Pro Light" panose="02040304050005020304" pitchFamily="18" charset="0"/>
              </a:rPr>
              <a:t>Experiential</a:t>
            </a:r>
          </a:p>
          <a:p>
            <a:pPr marL="685800" marR="0" lvl="0" indent="-6858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Amasis MT Pro Light" panose="02040304050005020304" pitchFamily="18" charset="0"/>
              </a:rPr>
              <a:t>Participatory</a:t>
            </a:r>
          </a:p>
          <a:p>
            <a:pPr marL="685800" marR="0" lvl="0" indent="-6858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Amasis MT Pro Light" panose="02040304050005020304" pitchFamily="18" charset="0"/>
              </a:rPr>
              <a:t>Image Rich</a:t>
            </a:r>
          </a:p>
          <a:p>
            <a:pPr marL="685800" marR="0" lvl="0" indent="-6858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Amasis MT Pro Light" panose="02040304050005020304" pitchFamily="18" charset="0"/>
              </a:rPr>
              <a:t>Connected</a:t>
            </a:r>
          </a:p>
        </p:txBody>
      </p:sp>
    </p:spTree>
    <p:extLst>
      <p:ext uri="{BB962C8B-B14F-4D97-AF65-F5344CB8AC3E}">
        <p14:creationId xmlns:p14="http://schemas.microsoft.com/office/powerpoint/2010/main" val="321602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A326DF-2C77-4576-923F-13CC05534673}"/>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0" dirty="0">
                <a:solidFill>
                  <a:schemeClr val="bg1"/>
                </a:solidFill>
                <a:latin typeface="Amasis MT Pro Light" panose="02040304050005020304" pitchFamily="18" charset="0"/>
              </a:rPr>
              <a:t>How teaching and learning are changing:</a:t>
            </a:r>
          </a:p>
        </p:txBody>
      </p:sp>
      <p:sp>
        <p:nvSpPr>
          <p:cNvPr id="3" name="Content Placeholder 2">
            <a:extLst>
              <a:ext uri="{FF2B5EF4-FFF2-40B4-BE49-F238E27FC236}">
                <a16:creationId xmlns:a16="http://schemas.microsoft.com/office/drawing/2014/main" id="{C73E5A36-0277-476D-AE65-18DF3CA19553}"/>
              </a:ext>
            </a:extLst>
          </p:cNvPr>
          <p:cNvSpPr>
            <a:spLocks noGrp="1"/>
          </p:cNvSpPr>
          <p:nvPr>
            <p:ph idx="1"/>
          </p:nvPr>
        </p:nvSpPr>
        <p:spPr>
          <a:xfrm>
            <a:off x="184727" y="2441541"/>
            <a:ext cx="4305237" cy="4347186"/>
          </a:xfrm>
        </p:spPr>
        <p:txBody>
          <a:bodyPr>
            <a:normAutofit fontScale="85000" lnSpcReduction="10000"/>
          </a:bodyPr>
          <a:lstStyle/>
          <a:p>
            <a:pPr marL="0" indent="0">
              <a:buNone/>
            </a:pPr>
            <a:endParaRPr lang="en-US" sz="2000" dirty="0">
              <a:solidFill>
                <a:schemeClr val="bg1"/>
              </a:solidFill>
              <a:latin typeface="Amasis MT Pro Light" panose="02040304050005020304" pitchFamily="18" charset="0"/>
            </a:endParaRPr>
          </a:p>
          <a:p>
            <a:r>
              <a:rPr lang="en-US" sz="3200" dirty="0">
                <a:solidFill>
                  <a:schemeClr val="bg1"/>
                </a:solidFill>
                <a:latin typeface="Amasis MT Pro Light" panose="02040304050005020304" pitchFamily="18" charset="0"/>
              </a:rPr>
              <a:t>Power distance is collapsing, authority is gained through relationship </a:t>
            </a:r>
          </a:p>
          <a:p>
            <a:r>
              <a:rPr lang="en-US" sz="3200" dirty="0">
                <a:solidFill>
                  <a:schemeClr val="bg1"/>
                </a:solidFill>
                <a:latin typeface="Amasis MT Pro Light" panose="02040304050005020304" pitchFamily="18" charset="0"/>
              </a:rPr>
              <a:t>Motivation to learn based on what “feels” relevant, versus what we are told is important  </a:t>
            </a:r>
          </a:p>
          <a:p>
            <a:r>
              <a:rPr lang="en-US" sz="3200" dirty="0">
                <a:solidFill>
                  <a:schemeClr val="bg1"/>
                </a:solidFill>
                <a:latin typeface="Amasis MT Pro Light" panose="02040304050005020304" pitchFamily="18" charset="0"/>
              </a:rPr>
              <a:t>Schools have traditionally “downloaded” information students are now “uploaders”</a:t>
            </a:r>
          </a:p>
          <a:p>
            <a:pPr marL="0" indent="0">
              <a:buNone/>
            </a:pPr>
            <a:endParaRPr lang="en-US" sz="2000" dirty="0">
              <a:solidFill>
                <a:schemeClr val="bg1"/>
              </a:solidFill>
            </a:endParaRPr>
          </a:p>
          <a:p>
            <a:endParaRPr lang="en-US" sz="2000" dirty="0">
              <a:solidFill>
                <a:schemeClr val="bg1"/>
              </a:solidFill>
            </a:endParaRPr>
          </a:p>
        </p:txBody>
      </p:sp>
      <p:pic>
        <p:nvPicPr>
          <p:cNvPr id="1026" name="Picture 2" descr="Image result for sage on the stage guide on the side">
            <a:extLst>
              <a:ext uri="{FF2B5EF4-FFF2-40B4-BE49-F238E27FC236}">
                <a16:creationId xmlns:a16="http://schemas.microsoft.com/office/drawing/2014/main" id="{7DD576C2-7056-41F3-882C-806A0ECE2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278" y="377904"/>
            <a:ext cx="6250769" cy="49068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89B1D9A-C352-457A-BCF3-B884BCBD21B5}"/>
              </a:ext>
            </a:extLst>
          </p:cNvPr>
          <p:cNvSpPr>
            <a:spLocks noGrp="1"/>
          </p:cNvSpPr>
          <p:nvPr>
            <p:ph type="sldNum" sz="quarter" idx="12"/>
          </p:nvPr>
        </p:nvSpPr>
        <p:spPr>
          <a:xfrm>
            <a:off x="10289512" y="6356350"/>
            <a:ext cx="1064287"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1FD2B60-4FF3-4ACB-BFCC-FB3B721DC7FB}" type="slidenum">
              <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9A96CEF-901C-4E93-9A8B-1EE23EE16AE4}"/>
              </a:ext>
            </a:extLst>
          </p:cNvPr>
          <p:cNvSpPr txBox="1"/>
          <p:nvPr/>
        </p:nvSpPr>
        <p:spPr>
          <a:xfrm>
            <a:off x="9949687" y="4462248"/>
            <a:ext cx="159173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rPr>
              <a:t>Socratic Method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rPr>
              <a:t>EPIC Teaching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rPr>
              <a:t>Coach Approach</a:t>
            </a:r>
          </a:p>
        </p:txBody>
      </p:sp>
      <p:sp>
        <p:nvSpPr>
          <p:cNvPr id="11" name="Arrow: Curved Up 10">
            <a:extLst>
              <a:ext uri="{FF2B5EF4-FFF2-40B4-BE49-F238E27FC236}">
                <a16:creationId xmlns:a16="http://schemas.microsoft.com/office/drawing/2014/main" id="{C17A5519-E410-4F72-B8CC-2DDE3328538B}"/>
              </a:ext>
            </a:extLst>
          </p:cNvPr>
          <p:cNvSpPr/>
          <p:nvPr/>
        </p:nvSpPr>
        <p:spPr>
          <a:xfrm rot="16200000">
            <a:off x="10860424" y="4099508"/>
            <a:ext cx="1376217" cy="689656"/>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rrow: Curved Left 9">
            <a:extLst>
              <a:ext uri="{FF2B5EF4-FFF2-40B4-BE49-F238E27FC236}">
                <a16:creationId xmlns:a16="http://schemas.microsoft.com/office/drawing/2014/main" id="{35145571-CDBF-41B7-B054-5376BED89F49}"/>
              </a:ext>
            </a:extLst>
          </p:cNvPr>
          <p:cNvSpPr/>
          <p:nvPr/>
        </p:nvSpPr>
        <p:spPr>
          <a:xfrm rot="7936619">
            <a:off x="9064683" y="5059444"/>
            <a:ext cx="680031" cy="13824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0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73E5A36-0277-476D-AE65-18DF3CA19553}"/>
              </a:ext>
            </a:extLst>
          </p:cNvPr>
          <p:cNvSpPr>
            <a:spLocks noGrp="1"/>
          </p:cNvSpPr>
          <p:nvPr>
            <p:ph idx="1"/>
          </p:nvPr>
        </p:nvSpPr>
        <p:spPr>
          <a:xfrm>
            <a:off x="174529" y="991397"/>
            <a:ext cx="4305237" cy="4347186"/>
          </a:xfrm>
        </p:spPr>
        <p:txBody>
          <a:bodyPr>
            <a:normAutofit/>
          </a:bodyPr>
          <a:lstStyle/>
          <a:p>
            <a:pPr marL="0" indent="0" algn="ctr">
              <a:buNone/>
            </a:pPr>
            <a:endParaRPr lang="en-US" sz="3200" dirty="0">
              <a:solidFill>
                <a:schemeClr val="bg1"/>
              </a:solidFill>
              <a:latin typeface="Amasis MT Pro Light" panose="02040304050005020304" pitchFamily="18" charset="0"/>
            </a:endParaRPr>
          </a:p>
          <a:p>
            <a:pPr marL="0" indent="0" algn="ctr">
              <a:buNone/>
            </a:pPr>
            <a:r>
              <a:rPr kumimoji="0" lang="en-US" sz="3200" b="0" i="1" u="none" strike="noStrike" kern="1200" cap="none" spc="0" normalizeH="0" baseline="0" noProof="0" dirty="0">
                <a:ln>
                  <a:noFill/>
                </a:ln>
                <a:solidFill>
                  <a:schemeClr val="bg1"/>
                </a:solidFill>
                <a:effectLst/>
                <a:uLnTx/>
                <a:uFillTx/>
                <a:latin typeface="Amasis MT Pro Light" panose="02040304050005020304" pitchFamily="18" charset="0"/>
                <a:ea typeface="+mn-ea"/>
                <a:cs typeface="+mn-cs"/>
              </a:rPr>
              <a:t>Goal: Productive discomfort, with support, that encourages critical thinking, creativity, problem solving, deep understanding and confidence</a:t>
            </a:r>
          </a:p>
          <a:p>
            <a:pPr marL="0" indent="0">
              <a:buNone/>
            </a:pPr>
            <a:endParaRPr lang="en-US" sz="2000" dirty="0">
              <a:solidFill>
                <a:schemeClr val="bg1"/>
              </a:solidFill>
            </a:endParaRPr>
          </a:p>
          <a:p>
            <a:endParaRPr lang="en-US" sz="2000" dirty="0">
              <a:solidFill>
                <a:schemeClr val="bg1"/>
              </a:solidFill>
            </a:endParaRPr>
          </a:p>
        </p:txBody>
      </p:sp>
      <p:pic>
        <p:nvPicPr>
          <p:cNvPr id="1026" name="Picture 2" descr="Image result for sage on the stage guide on the side">
            <a:extLst>
              <a:ext uri="{FF2B5EF4-FFF2-40B4-BE49-F238E27FC236}">
                <a16:creationId xmlns:a16="http://schemas.microsoft.com/office/drawing/2014/main" id="{7DD576C2-7056-41F3-882C-806A0ECE2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278" y="377904"/>
            <a:ext cx="6250769" cy="49068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89B1D9A-C352-457A-BCF3-B884BCBD21B5}"/>
              </a:ext>
            </a:extLst>
          </p:cNvPr>
          <p:cNvSpPr>
            <a:spLocks noGrp="1"/>
          </p:cNvSpPr>
          <p:nvPr>
            <p:ph type="sldNum" sz="quarter" idx="12"/>
          </p:nvPr>
        </p:nvSpPr>
        <p:spPr>
          <a:xfrm>
            <a:off x="10289512" y="6356350"/>
            <a:ext cx="1064287"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1FD2B60-4FF3-4ACB-BFCC-FB3B721DC7FB}" type="slidenum">
              <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9A96CEF-901C-4E93-9A8B-1EE23EE16AE4}"/>
              </a:ext>
            </a:extLst>
          </p:cNvPr>
          <p:cNvSpPr txBox="1"/>
          <p:nvPr/>
        </p:nvSpPr>
        <p:spPr>
          <a:xfrm>
            <a:off x="9949687" y="4462248"/>
            <a:ext cx="159173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rPr>
              <a:t>Socratic Method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rPr>
              <a:t>EPIC Teaching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rPr>
              <a:t>Coach Approach</a:t>
            </a:r>
          </a:p>
        </p:txBody>
      </p:sp>
      <p:sp>
        <p:nvSpPr>
          <p:cNvPr id="11" name="Arrow: Curved Up 10">
            <a:extLst>
              <a:ext uri="{FF2B5EF4-FFF2-40B4-BE49-F238E27FC236}">
                <a16:creationId xmlns:a16="http://schemas.microsoft.com/office/drawing/2014/main" id="{C17A5519-E410-4F72-B8CC-2DDE3328538B}"/>
              </a:ext>
            </a:extLst>
          </p:cNvPr>
          <p:cNvSpPr/>
          <p:nvPr/>
        </p:nvSpPr>
        <p:spPr>
          <a:xfrm rot="16200000">
            <a:off x="10860424" y="4099508"/>
            <a:ext cx="1376217" cy="689656"/>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rrow: Curved Left 9">
            <a:extLst>
              <a:ext uri="{FF2B5EF4-FFF2-40B4-BE49-F238E27FC236}">
                <a16:creationId xmlns:a16="http://schemas.microsoft.com/office/drawing/2014/main" id="{35145571-CDBF-41B7-B054-5376BED89F49}"/>
              </a:ext>
            </a:extLst>
          </p:cNvPr>
          <p:cNvSpPr/>
          <p:nvPr/>
        </p:nvSpPr>
        <p:spPr>
          <a:xfrm rot="7936619">
            <a:off x="9064683" y="5059444"/>
            <a:ext cx="680031" cy="13824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28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1BB5-650A-4761-B7A3-BFA6F951C913}"/>
              </a:ext>
            </a:extLst>
          </p:cNvPr>
          <p:cNvSpPr>
            <a:spLocks noGrp="1"/>
          </p:cNvSpPr>
          <p:nvPr>
            <p:ph type="title"/>
          </p:nvPr>
        </p:nvSpPr>
        <p:spPr/>
        <p:txBody>
          <a:bodyPr/>
          <a:lstStyle/>
          <a:p>
            <a:r>
              <a:rPr lang="en-US" dirty="0">
                <a:latin typeface="Amasis MT Pro Light" panose="02040304050005020304" pitchFamily="18" charset="0"/>
              </a:rPr>
              <a:t>The Importance of “Why”</a:t>
            </a:r>
          </a:p>
        </p:txBody>
      </p:sp>
      <p:sp>
        <p:nvSpPr>
          <p:cNvPr id="3" name="Content Placeholder 2">
            <a:extLst>
              <a:ext uri="{FF2B5EF4-FFF2-40B4-BE49-F238E27FC236}">
                <a16:creationId xmlns:a16="http://schemas.microsoft.com/office/drawing/2014/main" id="{0B3AAB92-67E0-4482-8A76-BAA3BE207C5A}"/>
              </a:ext>
            </a:extLst>
          </p:cNvPr>
          <p:cNvSpPr>
            <a:spLocks noGrp="1"/>
          </p:cNvSpPr>
          <p:nvPr>
            <p:ph idx="1"/>
          </p:nvPr>
        </p:nvSpPr>
        <p:spPr/>
        <p:txBody>
          <a:bodyPr>
            <a:normAutofit fontScale="92500" lnSpcReduction="20000"/>
          </a:bodyPr>
          <a:lstStyle/>
          <a:p>
            <a:r>
              <a:rPr lang="en-US" sz="3600" dirty="0">
                <a:latin typeface="Amasis MT Pro Light" panose="02040304050005020304" pitchFamily="18" charset="0"/>
              </a:rPr>
              <a:t>Next generation needs to know why; they are used to asking “why” and finding answers</a:t>
            </a:r>
          </a:p>
          <a:p>
            <a:r>
              <a:rPr lang="en-US" sz="3600" dirty="0">
                <a:latin typeface="Amasis MT Pro Light" panose="02040304050005020304" pitchFamily="18" charset="0"/>
              </a:rPr>
              <a:t>If we don’t answer their questions, they will find answers somewhere.</a:t>
            </a:r>
          </a:p>
          <a:p>
            <a:r>
              <a:rPr lang="en-US" sz="3600" dirty="0">
                <a:latin typeface="Amasis MT Pro Light" panose="02040304050005020304" pitchFamily="18" charset="0"/>
              </a:rPr>
              <a:t>Understanding “why” helps equip them for leadership in the future; provides the flexibility of knowing the vision vs. just the process</a:t>
            </a:r>
          </a:p>
          <a:p>
            <a:r>
              <a:rPr lang="en-US" sz="3600" dirty="0">
                <a:latin typeface="Amasis MT Pro Light" panose="02040304050005020304" pitchFamily="18" charset="0"/>
              </a:rPr>
              <a:t>They can access information, need help with interpretation; creating space for their questions and comments allows them to engage and retain information</a:t>
            </a:r>
          </a:p>
        </p:txBody>
      </p:sp>
      <p:sp>
        <p:nvSpPr>
          <p:cNvPr id="4" name="Footer Placeholder 3">
            <a:extLst>
              <a:ext uri="{FF2B5EF4-FFF2-40B4-BE49-F238E27FC236}">
                <a16:creationId xmlns:a16="http://schemas.microsoft.com/office/drawing/2014/main" id="{D7AC685C-A4F5-470D-B17B-7BD4F1B30E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FD251D-0ED2-4E70-8EA0-D506936F0CA0}"/>
              </a:ext>
            </a:extLst>
          </p:cNvPr>
          <p:cNvSpPr>
            <a:spLocks noGrp="1"/>
          </p:cNvSpPr>
          <p:nvPr>
            <p:ph type="sldNum" sz="quarter" idx="12"/>
          </p:nvPr>
        </p:nvSpPr>
        <p:spPr/>
        <p:txBody>
          <a:bodyPr/>
          <a:lstStyle/>
          <a:p>
            <a:fld id="{61FD2B60-4FF3-4ACB-BFCC-FB3B721DC7FB}" type="slidenum">
              <a:rPr lang="en-US" smtClean="0"/>
              <a:t>13</a:t>
            </a:fld>
            <a:endParaRPr lang="en-US"/>
          </a:p>
        </p:txBody>
      </p:sp>
    </p:spTree>
    <p:extLst>
      <p:ext uri="{BB962C8B-B14F-4D97-AF65-F5344CB8AC3E}">
        <p14:creationId xmlns:p14="http://schemas.microsoft.com/office/powerpoint/2010/main" val="92998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E255A-C9E8-472F-A173-0A3CBEACC8C8}"/>
              </a:ext>
            </a:extLst>
          </p:cNvPr>
          <p:cNvSpPr>
            <a:spLocks noGrp="1"/>
          </p:cNvSpPr>
          <p:nvPr>
            <p:ph type="title"/>
          </p:nvPr>
        </p:nvSpPr>
        <p:spPr>
          <a:xfrm>
            <a:off x="838199" y="2495483"/>
            <a:ext cx="10515600" cy="1552452"/>
          </a:xfrm>
        </p:spPr>
        <p:txBody>
          <a:bodyPr anchor="ctr">
            <a:noAutofit/>
          </a:bodyPr>
          <a:lstStyle/>
          <a:p>
            <a:pPr marL="0" indent="0" algn="ctr">
              <a:buNone/>
            </a:pPr>
            <a:r>
              <a:rPr lang="en-US" sz="3200" b="1" dirty="0">
                <a:latin typeface="Amasis MT Pro Light" panose="02040304050005020304" pitchFamily="18" charset="0"/>
              </a:rPr>
              <a:t>Takeaway #2 (Standards 6 &amp; 7): </a:t>
            </a:r>
            <a:br>
              <a:rPr lang="en-US" sz="3200" dirty="0">
                <a:latin typeface="Amasis MT Pro Light" panose="02040304050005020304" pitchFamily="18" charset="0"/>
              </a:rPr>
            </a:br>
            <a:r>
              <a:rPr lang="en-US" sz="3200" dirty="0">
                <a:latin typeface="Amasis MT Pro Light" panose="02040304050005020304" pitchFamily="18" charset="0"/>
              </a:rPr>
              <a:t>Actively engage their participation and ownership in learning (missions awareness/terminology, biblical literacy, ministry context, etc.) and provide space for them process what they are experiencing and learning. </a:t>
            </a:r>
            <a:br>
              <a:rPr lang="en-US" sz="3200" dirty="0">
                <a:latin typeface="Amasis MT Pro Light" panose="02040304050005020304" pitchFamily="18" charset="0"/>
              </a:rPr>
            </a:br>
            <a:br>
              <a:rPr lang="en-US" sz="3200" dirty="0">
                <a:latin typeface="Amasis MT Pro Light" panose="02040304050005020304" pitchFamily="18" charset="0"/>
              </a:rPr>
            </a:br>
            <a:br>
              <a:rPr lang="en-US" sz="3200" dirty="0">
                <a:latin typeface="Amasis MT Pro Light" panose="02040304050005020304" pitchFamily="18" charset="0"/>
              </a:rPr>
            </a:br>
            <a:r>
              <a:rPr lang="en-US" sz="3200" i="1" dirty="0">
                <a:latin typeface="Amasis MT Pro Light" panose="02040304050005020304" pitchFamily="18" charset="0"/>
              </a:rPr>
              <a:t>What are ways you have done/could do this pre-field, on-field, post-field?</a:t>
            </a:r>
            <a:r>
              <a:rPr lang="en-US" sz="3200" dirty="0">
                <a:latin typeface="Amasis MT Pro Light" panose="02040304050005020304" pitchFamily="18" charset="0"/>
              </a:rPr>
              <a:t> </a:t>
            </a:r>
          </a:p>
        </p:txBody>
      </p:sp>
      <p:sp>
        <p:nvSpPr>
          <p:cNvPr id="29" name="Footer Placeholder 3">
            <a:extLst>
              <a:ext uri="{FF2B5EF4-FFF2-40B4-BE49-F238E27FC236}">
                <a16:creationId xmlns:a16="http://schemas.microsoft.com/office/drawing/2014/main" id="{A450981A-C425-48FC-A468-A52EC49AC315}"/>
              </a:ext>
            </a:extLst>
          </p:cNvPr>
          <p:cNvSpPr>
            <a:spLocks noGrp="1"/>
          </p:cNvSpPr>
          <p:nvPr>
            <p:ph type="ftr" sz="quarter" idx="11"/>
          </p:nvPr>
        </p:nvSpPr>
        <p:spPr>
          <a:xfrm>
            <a:off x="2592592" y="6356350"/>
            <a:ext cx="7713234" cy="365125"/>
          </a:xfrm>
        </p:spPr>
        <p:txBody>
          <a:bodyPr/>
          <a:lstStyle/>
          <a:p>
            <a:endParaRPr lang="en-US"/>
          </a:p>
        </p:txBody>
      </p:sp>
      <p:sp>
        <p:nvSpPr>
          <p:cNvPr id="5" name="Slide Number Placeholder 4">
            <a:extLst>
              <a:ext uri="{FF2B5EF4-FFF2-40B4-BE49-F238E27FC236}">
                <a16:creationId xmlns:a16="http://schemas.microsoft.com/office/drawing/2014/main" id="{F16E329E-1DCF-4D28-90E2-1FE75ED7359C}"/>
              </a:ext>
            </a:extLst>
          </p:cNvPr>
          <p:cNvSpPr>
            <a:spLocks noGrp="1"/>
          </p:cNvSpPr>
          <p:nvPr>
            <p:ph type="sldNum" sz="quarter" idx="12"/>
          </p:nvPr>
        </p:nvSpPr>
        <p:spPr>
          <a:xfrm>
            <a:off x="10467190" y="6356350"/>
            <a:ext cx="886609" cy="365125"/>
          </a:xfrm>
        </p:spPr>
        <p:txBody>
          <a:bodyPr anchor="ctr">
            <a:normAutofit/>
          </a:bodyPr>
          <a:lstStyle/>
          <a:p>
            <a:pPr>
              <a:spcAft>
                <a:spcPts val="600"/>
              </a:spcAft>
            </a:pPr>
            <a:fld id="{61FD2B60-4FF3-4ACB-BFCC-FB3B721DC7FB}" type="slidenum">
              <a:rPr lang="en-US"/>
              <a:pPr>
                <a:spcAft>
                  <a:spcPts val="600"/>
                </a:spcAft>
              </a:pPr>
              <a:t>14</a:t>
            </a:fld>
            <a:endParaRPr lang="en-US"/>
          </a:p>
        </p:txBody>
      </p:sp>
    </p:spTree>
    <p:extLst>
      <p:ext uri="{BB962C8B-B14F-4D97-AF65-F5344CB8AC3E}">
        <p14:creationId xmlns:p14="http://schemas.microsoft.com/office/powerpoint/2010/main" val="189183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8579DD-F371-4D73-8962-5970B1257322}"/>
              </a:ext>
            </a:extLst>
          </p:cNvPr>
          <p:cNvPicPr>
            <a:picLocks noChangeAspect="1"/>
          </p:cNvPicPr>
          <p:nvPr/>
        </p:nvPicPr>
        <p:blipFill rotWithShape="1">
          <a:blip r:embed="rId2">
            <a:extLst>
              <a:ext uri="{28A0092B-C50C-407E-A947-70E740481C1C}">
                <a14:useLocalDpi xmlns:a14="http://schemas.microsoft.com/office/drawing/2010/main" val="0"/>
              </a:ext>
            </a:extLst>
          </a:blip>
          <a:srcRect l="-11460" t="17079" r="11460" b="10501"/>
          <a:stretch/>
        </p:blipFill>
        <p:spPr>
          <a:xfrm>
            <a:off x="5878850" y="130642"/>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a:softEdge rad="495300"/>
          </a:effectLst>
        </p:spPr>
      </p:pic>
      <p:sp>
        <p:nvSpPr>
          <p:cNvPr id="2" name="Title 1"/>
          <p:cNvSpPr>
            <a:spLocks noGrp="1"/>
          </p:cNvSpPr>
          <p:nvPr>
            <p:ph type="ctrTitle"/>
          </p:nvPr>
        </p:nvSpPr>
        <p:spPr>
          <a:xfrm>
            <a:off x="655320" y="365125"/>
            <a:ext cx="5570382" cy="617369"/>
          </a:xfrm>
        </p:spPr>
        <p:txBody>
          <a:bodyPr vert="horz" lIns="91440" tIns="45720" rIns="91440" bIns="45720" rtlCol="0" anchor="ctr">
            <a:normAutofit fontScale="90000"/>
          </a:bodyPr>
          <a:lstStyle/>
          <a:p>
            <a:pPr algn="l"/>
            <a:br>
              <a:rPr lang="en-US" sz="2800" b="1" dirty="0">
                <a:effectLst/>
                <a:latin typeface="+mj-lt"/>
              </a:rPr>
            </a:br>
            <a:br>
              <a:rPr lang="en-US" sz="2800" b="1" dirty="0">
                <a:effectLst/>
                <a:latin typeface="+mj-lt"/>
              </a:rPr>
            </a:br>
            <a:br>
              <a:rPr lang="en-US" sz="2800" b="1" dirty="0">
                <a:effectLst/>
                <a:latin typeface="+mj-lt"/>
              </a:rPr>
            </a:br>
            <a:r>
              <a:rPr lang="en-US" sz="3600" b="1" dirty="0">
                <a:latin typeface="Amasis MT Pro Light" panose="02040304050005020304" pitchFamily="18" charset="0"/>
              </a:rPr>
              <a:t>Individualism/Identity</a:t>
            </a:r>
            <a:endParaRPr lang="en-US" sz="2800" b="1" dirty="0">
              <a:effectLst/>
              <a:latin typeface="Amasis MT Pro Light" panose="02040304050005020304" pitchFamily="18" charset="0"/>
            </a:endParaRPr>
          </a:p>
        </p:txBody>
      </p:sp>
      <p:sp>
        <p:nvSpPr>
          <p:cNvPr id="8" name="TextBox 7"/>
          <p:cNvSpPr txBox="1"/>
          <p:nvPr/>
        </p:nvSpPr>
        <p:spPr>
          <a:xfrm>
            <a:off x="655319" y="1692025"/>
            <a:ext cx="6438207" cy="4884266"/>
          </a:xfrm>
          <a:prstGeom prst="rect">
            <a:avLst/>
          </a:prstGeom>
        </p:spPr>
        <p:txBody>
          <a:bodyPr vert="horz" lIns="91440" tIns="45720" rIns="91440" bIns="45720" rtlCol="0">
            <a:normAutofit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a typeface="Calibri" panose="020F0502020204030204" pitchFamily="34" charset="0"/>
                <a:cs typeface="Times New Roman" panose="02020603050405020304" pitchFamily="18" charset="0"/>
              </a:rPr>
              <a:t>Individualism is behind the most fundamental changes of the last few decades</a:t>
            </a:r>
            <a:endPar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rPr>
              <a:t>Gen Z most individualistic generation; able to customize and personalize their lives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a typeface="Calibri" panose="020F0502020204030204" pitchFamily="34" charset="0"/>
                <a:cs typeface="Times New Roman" panose="02020603050405020304" pitchFamily="18" charset="0"/>
              </a:rPr>
              <a:t>Individualism encourages people to feel good about themselves; </a:t>
            </a:r>
            <a:r>
              <a:rPr kumimoji="0" lang="en-US" sz="2800" b="0" i="1" u="none" strike="noStrike" kern="1200" cap="none" spc="0" normalizeH="0" baseline="0" noProof="0" dirty="0">
                <a:ln>
                  <a:noFill/>
                </a:ln>
                <a:solidFill>
                  <a:prstClr val="black"/>
                </a:solidFill>
                <a:effectLst/>
                <a:uLnTx/>
                <a:uFillTx/>
                <a:latin typeface="Amasis MT Pro Light" panose="02040304050005020304" pitchFamily="18" charset="0"/>
                <a:ea typeface="Calibri" panose="020F0502020204030204" pitchFamily="34" charset="0"/>
                <a:cs typeface="Times New Roman" panose="02020603050405020304" pitchFamily="18" charset="0"/>
              </a:rPr>
              <a:t>negative emotions indicate something is wrong</a:t>
            </a:r>
          </a:p>
          <a:p>
            <a:pPr indent="-228600">
              <a:lnSpc>
                <a:spcPct val="90000"/>
              </a:lnSpc>
              <a:spcAft>
                <a:spcPts val="600"/>
              </a:spcAft>
              <a:buFont typeface="Arial" panose="020B0604020202020204" pitchFamily="34" charset="0"/>
              <a:buChar char="•"/>
              <a:defRPr/>
            </a:pPr>
            <a:r>
              <a:rPr lang="en-US" sz="2800" dirty="0">
                <a:latin typeface="Amasis MT Pro Light" panose="02040304050005020304" pitchFamily="18" charset="0"/>
                <a:ea typeface="Calibri" panose="020F0502020204030204" pitchFamily="34" charset="0"/>
                <a:cs typeface="Times New Roman" panose="02020603050405020304" pitchFamily="18" charset="0"/>
              </a:rPr>
              <a:t>I</a:t>
            </a:r>
            <a:r>
              <a:rPr lang="en-US" sz="2800" dirty="0">
                <a:effectLst/>
                <a:latin typeface="Amasis MT Pro Light" panose="02040304050005020304" pitchFamily="18" charset="0"/>
                <a:ea typeface="Calibri" panose="020F0502020204030204" pitchFamily="34" charset="0"/>
                <a:cs typeface="Times New Roman" panose="02020603050405020304" pitchFamily="18" charset="0"/>
              </a:rPr>
              <a:t>ndividualistic times tend to be less religious times. </a:t>
            </a:r>
            <a:r>
              <a:rPr lang="en-US" sz="2800" dirty="0">
                <a:latin typeface="Amasis MT Pro Light" panose="02040304050005020304" pitchFamily="18" charset="0"/>
                <a:ea typeface="Calibri" panose="020F0502020204030204" pitchFamily="34" charset="0"/>
                <a:cs typeface="Times New Roman" panose="02020603050405020304" pitchFamily="18" charset="0"/>
              </a:rPr>
              <a:t>I</a:t>
            </a:r>
            <a:r>
              <a:rPr lang="en-US" sz="2800" dirty="0">
                <a:effectLst/>
                <a:latin typeface="Amasis MT Pro Light" panose="02040304050005020304" pitchFamily="18" charset="0"/>
                <a:ea typeface="Calibri" panose="020F0502020204030204" pitchFamily="34" charset="0"/>
                <a:cs typeface="Times New Roman" panose="02020603050405020304" pitchFamily="18" charset="0"/>
              </a:rPr>
              <a:t>dentity and personal “truth” determined by self, not group</a:t>
            </a:r>
            <a:endPar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endParaRPr>
          </a:p>
          <a:p>
            <a:pPr marL="228600" marR="0" lvl="0" indent="0" algn="l" defTabSz="914400" rtl="0" eaLnBrk="1" fontAlgn="auto" latinLnBrk="0" hangingPunct="1">
              <a:lnSpc>
                <a:spcPct val="9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endParaRPr>
          </a:p>
        </p:txBody>
      </p:sp>
      <p:sp>
        <p:nvSpPr>
          <p:cNvPr id="3" name="TextBox 2">
            <a:extLst>
              <a:ext uri="{FF2B5EF4-FFF2-40B4-BE49-F238E27FC236}">
                <a16:creationId xmlns:a16="http://schemas.microsoft.com/office/drawing/2014/main" id="{441248D8-5D8E-B8CA-FC4D-6CE2B58D01A8}"/>
              </a:ext>
            </a:extLst>
          </p:cNvPr>
          <p:cNvSpPr txBox="1"/>
          <p:nvPr/>
        </p:nvSpPr>
        <p:spPr>
          <a:xfrm>
            <a:off x="4762500" y="6234752"/>
            <a:ext cx="7429500" cy="124649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Twenge, J. M. (2018). </a:t>
            </a:r>
            <a:r>
              <a:rPr kumimoji="0" lang="en-US" sz="12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IGen</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why today’s super-connected kids are growing up less rebellious, more tolerant, less happy--and completely unprepared for adulthood (and what this means for the rest of us)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Atria Paperback.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12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8579DD-F371-4D73-8962-5970B1257322}"/>
              </a:ext>
            </a:extLst>
          </p:cNvPr>
          <p:cNvPicPr>
            <a:picLocks noChangeAspect="1"/>
          </p:cNvPicPr>
          <p:nvPr/>
        </p:nvPicPr>
        <p:blipFill rotWithShape="1">
          <a:blip r:embed="rId2">
            <a:extLst>
              <a:ext uri="{28A0092B-C50C-407E-A947-70E740481C1C}">
                <a14:useLocalDpi xmlns:a14="http://schemas.microsoft.com/office/drawing/2010/main" val="0"/>
              </a:ext>
            </a:extLst>
          </a:blip>
          <a:srcRect l="-11460" t="17079" r="11460" b="10501"/>
          <a:stretch/>
        </p:blipFill>
        <p:spPr>
          <a:xfrm>
            <a:off x="5878850" y="130642"/>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a:softEdge rad="495300"/>
          </a:effectLst>
        </p:spPr>
      </p:pic>
      <p:sp>
        <p:nvSpPr>
          <p:cNvPr id="2" name="Title 1"/>
          <p:cNvSpPr>
            <a:spLocks noGrp="1"/>
          </p:cNvSpPr>
          <p:nvPr>
            <p:ph type="ctrTitle"/>
          </p:nvPr>
        </p:nvSpPr>
        <p:spPr>
          <a:xfrm>
            <a:off x="655320" y="365125"/>
            <a:ext cx="5570382" cy="617369"/>
          </a:xfrm>
        </p:spPr>
        <p:txBody>
          <a:bodyPr vert="horz" lIns="91440" tIns="45720" rIns="91440" bIns="45720" rtlCol="0" anchor="ctr">
            <a:normAutofit fontScale="90000"/>
          </a:bodyPr>
          <a:lstStyle/>
          <a:p>
            <a:pPr algn="l"/>
            <a:br>
              <a:rPr lang="en-US" sz="2800" b="1" dirty="0">
                <a:effectLst/>
                <a:latin typeface="+mj-lt"/>
              </a:rPr>
            </a:br>
            <a:br>
              <a:rPr lang="en-US" sz="2800" b="1" dirty="0">
                <a:effectLst/>
                <a:latin typeface="+mj-lt"/>
              </a:rPr>
            </a:br>
            <a:br>
              <a:rPr lang="en-US" sz="2800" b="1" dirty="0">
                <a:effectLst/>
                <a:latin typeface="+mj-lt"/>
              </a:rPr>
            </a:br>
            <a:r>
              <a:rPr lang="en-US" sz="3600" b="1" dirty="0">
                <a:latin typeface="Amasis MT Pro Light" panose="02040304050005020304" pitchFamily="18" charset="0"/>
              </a:rPr>
              <a:t>Individualism/Identity</a:t>
            </a:r>
            <a:endParaRPr lang="en-US" sz="2800" b="1" dirty="0">
              <a:effectLst/>
              <a:latin typeface="Amasis MT Pro Light" panose="02040304050005020304" pitchFamily="18" charset="0"/>
            </a:endParaRPr>
          </a:p>
        </p:txBody>
      </p:sp>
      <p:sp>
        <p:nvSpPr>
          <p:cNvPr id="8" name="TextBox 7"/>
          <p:cNvSpPr txBox="1"/>
          <p:nvPr/>
        </p:nvSpPr>
        <p:spPr>
          <a:xfrm>
            <a:off x="655319" y="1692025"/>
            <a:ext cx="6438207" cy="4884266"/>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rPr>
              <a:t>Emotional safety and well being have become priorities (our emotions are very individual)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rPr>
              <a:t>Relativism and pluralism recognize and affirm every person’s views and values as being valid</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rPr>
              <a:t>Gen Z is hesitant to say something is “wrong,” it is up to the individual</a:t>
            </a:r>
          </a:p>
          <a:p>
            <a:pPr marR="0" lvl="0" algn="l" defTabSz="914400" rtl="0" eaLnBrk="1" fontAlgn="auto" latinLnBrk="0" hangingPunct="1">
              <a:lnSpc>
                <a:spcPct val="90000"/>
              </a:lnSpc>
              <a:spcBef>
                <a:spcPts val="0"/>
              </a:spcBef>
              <a:spcAft>
                <a:spcPts val="600"/>
              </a:spcAft>
              <a:buClrTx/>
              <a:buSzTx/>
              <a:tabLst/>
              <a:defRPr/>
            </a:pPr>
            <a:endPar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endParaRPr>
          </a:p>
          <a:p>
            <a:pPr marL="228600" marR="0" lvl="0" indent="0" algn="l" defTabSz="914400" rtl="0" eaLnBrk="1" fontAlgn="auto" latinLnBrk="0" hangingPunct="1">
              <a:lnSpc>
                <a:spcPct val="9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endParaRPr>
          </a:p>
        </p:txBody>
      </p:sp>
      <p:sp>
        <p:nvSpPr>
          <p:cNvPr id="3" name="TextBox 2">
            <a:extLst>
              <a:ext uri="{FF2B5EF4-FFF2-40B4-BE49-F238E27FC236}">
                <a16:creationId xmlns:a16="http://schemas.microsoft.com/office/drawing/2014/main" id="{441248D8-5D8E-B8CA-FC4D-6CE2B58D01A8}"/>
              </a:ext>
            </a:extLst>
          </p:cNvPr>
          <p:cNvSpPr txBox="1"/>
          <p:nvPr/>
        </p:nvSpPr>
        <p:spPr>
          <a:xfrm>
            <a:off x="4762500" y="6234752"/>
            <a:ext cx="7429500" cy="124649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Twenge, J. M. (2018). </a:t>
            </a:r>
            <a:r>
              <a:rPr kumimoji="0" lang="en-US" sz="12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IGen</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why today’s super-connected kids are growing up less rebellious, more tolerant, less happy--and completely unprepared for adulthood (and what this means for the rest of us)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Atria Paperback.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65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FFA152A-0468-46E5-9656-57C33E1BBDF3}"/>
              </a:ext>
            </a:extLst>
          </p:cNvPr>
          <p:cNvSpPr>
            <a:spLocks noGrp="1"/>
          </p:cNvSpPr>
          <p:nvPr>
            <p:ph idx="1"/>
          </p:nvPr>
        </p:nvSpPr>
        <p:spPr>
          <a:xfrm>
            <a:off x="704348" y="712643"/>
            <a:ext cx="5127029" cy="5432714"/>
          </a:xfrm>
        </p:spPr>
        <p:txBody>
          <a:bodyPr>
            <a:normAutofit/>
          </a:bodyPr>
          <a:lstStyle/>
          <a:p>
            <a:pPr marL="0" indent="0" algn="ctr">
              <a:buNone/>
            </a:pPr>
            <a:r>
              <a:rPr lang="en-US" sz="3200" b="1" u="sng" dirty="0">
                <a:latin typeface="Amasis MT Pro Light" panose="02040304050005020304" pitchFamily="18" charset="0"/>
              </a:rPr>
              <a:t>Tolerance in a individualistic/pluralistic culture:</a:t>
            </a:r>
          </a:p>
          <a:p>
            <a:pPr marL="0" indent="0" algn="ctr">
              <a:buNone/>
            </a:pPr>
            <a:endParaRPr lang="en-US" sz="3200" dirty="0">
              <a:latin typeface="Amasis MT Pro Light" panose="02040304050005020304" pitchFamily="18" charset="0"/>
            </a:endParaRPr>
          </a:p>
          <a:p>
            <a:pPr algn="ctr"/>
            <a:r>
              <a:rPr lang="en-US" sz="3200" dirty="0">
                <a:latin typeface="Amasis MT Pro Light" panose="02040304050005020304" pitchFamily="18" charset="0"/>
              </a:rPr>
              <a:t>Understanding</a:t>
            </a:r>
          </a:p>
          <a:p>
            <a:pPr algn="ctr"/>
            <a:r>
              <a:rPr lang="en-US" sz="3200" dirty="0">
                <a:latin typeface="Amasis MT Pro Light" panose="02040304050005020304" pitchFamily="18" charset="0"/>
              </a:rPr>
              <a:t>Respect</a:t>
            </a:r>
          </a:p>
          <a:p>
            <a:pPr algn="ctr"/>
            <a:r>
              <a:rPr lang="en-US" sz="3200" b="1" i="1" dirty="0">
                <a:latin typeface="Amasis MT Pro Light" panose="02040304050005020304" pitchFamily="18" charset="0"/>
              </a:rPr>
              <a:t>Acceptance</a:t>
            </a:r>
          </a:p>
          <a:p>
            <a:pPr algn="ctr"/>
            <a:r>
              <a:rPr lang="en-US" sz="3200" b="1" i="1" dirty="0">
                <a:latin typeface="Amasis MT Pro Light" panose="02040304050005020304" pitchFamily="18" charset="0"/>
              </a:rPr>
              <a:t>Affirmation</a:t>
            </a:r>
          </a:p>
          <a:p>
            <a:pPr algn="ctr"/>
            <a:r>
              <a:rPr lang="en-US" sz="3200" b="1" i="1" dirty="0">
                <a:latin typeface="Amasis MT Pro Light" panose="02040304050005020304" pitchFamily="18" charset="0"/>
              </a:rPr>
              <a:t>Celebration</a:t>
            </a:r>
            <a:endParaRPr lang="en-US" sz="3200" i="1" dirty="0">
              <a:latin typeface="Amasis MT Pro Light" panose="02040304050005020304" pitchFamily="18" charset="0"/>
            </a:endParaRPr>
          </a:p>
          <a:p>
            <a:pPr marL="0" indent="0">
              <a:buNone/>
            </a:pPr>
            <a:endParaRPr lang="es-MX" sz="2000" dirty="0"/>
          </a:p>
        </p:txBody>
      </p:sp>
      <p:pic>
        <p:nvPicPr>
          <p:cNvPr id="2050" name="Picture 2">
            <a:extLst>
              <a:ext uri="{FF2B5EF4-FFF2-40B4-BE49-F238E27FC236}">
                <a16:creationId xmlns:a16="http://schemas.microsoft.com/office/drawing/2014/main" id="{548F5D13-49A9-479E-B7A5-8B074E38E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474" r="20474"/>
          <a:stretch/>
        </p:blipFill>
        <p:spPr bwMode="auto">
          <a:xfrm>
            <a:off x="6090612" y="10"/>
            <a:ext cx="6101387"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0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89857" y="1292122"/>
            <a:ext cx="11212285" cy="4079978"/>
          </a:xfrm>
        </p:spPr>
        <p:txBody>
          <a:bodyPr>
            <a:normAutofit/>
          </a:bodyPr>
          <a:lstStyle/>
          <a:p>
            <a:pPr marL="0" indent="0" algn="ctr">
              <a:buNone/>
            </a:pPr>
            <a:r>
              <a:rPr lang="en-US" sz="3600" i="1" dirty="0">
                <a:latin typeface="Amasis MT Pro Light" panose="02040304050005020304" pitchFamily="18" charset="0"/>
              </a:rPr>
              <a:t>“Tolerance is the new buzzword and the new law of the land, and it has a different definition than it did just a few years ago. Tolerance used to mean that we recognized and respected other people’s beliefs and value systems without agreeing with them or sharing them. </a:t>
            </a:r>
            <a:r>
              <a:rPr lang="en-US" sz="3600" b="1" i="1" dirty="0">
                <a:latin typeface="Amasis MT Pro Light" panose="02040304050005020304" pitchFamily="18" charset="0"/>
              </a:rPr>
              <a:t>Today tolerance means that everyone’s values, belief systems, and lifestyles should be accepted</a:t>
            </a:r>
            <a:r>
              <a:rPr lang="en-US" sz="3600" i="1" dirty="0">
                <a:latin typeface="Amasis MT Pro Light" panose="02040304050005020304" pitchFamily="18" charset="0"/>
              </a:rPr>
              <a:t>.”</a:t>
            </a:r>
          </a:p>
        </p:txBody>
      </p:sp>
      <p:sp>
        <p:nvSpPr>
          <p:cNvPr id="2" name="TextBox 1">
            <a:extLst>
              <a:ext uri="{FF2B5EF4-FFF2-40B4-BE49-F238E27FC236}">
                <a16:creationId xmlns:a16="http://schemas.microsoft.com/office/drawing/2014/main" id="{DE9B7586-DB8E-41D9-BC1B-DB994D51FE8C}"/>
              </a:ext>
            </a:extLst>
          </p:cNvPr>
          <p:cNvSpPr txBox="1"/>
          <p:nvPr/>
        </p:nvSpPr>
        <p:spPr>
          <a:xfrm>
            <a:off x="4991100" y="6248400"/>
            <a:ext cx="7429500" cy="692497"/>
          </a:xfrm>
          <a:prstGeom prst="rect">
            <a:avLst/>
          </a:prstGeom>
          <a:noFill/>
        </p:spPr>
        <p:txBody>
          <a:bodyPr wrap="square" rtlCol="0">
            <a:spAutoFit/>
          </a:bodyPr>
          <a:lstStyle/>
          <a:p>
            <a:pPr marL="457200" indent="-457200" algn="l"/>
            <a:r>
              <a:rPr lang="en-US" sz="1200" b="0" i="0" dirty="0">
                <a:solidFill>
                  <a:srgbClr val="000000"/>
                </a:solidFill>
                <a:effectLst/>
                <a:latin typeface="Calibri" panose="020F0502020204030204" pitchFamily="34" charset="0"/>
              </a:rPr>
              <a:t>Hawkins, O. S. (2016). </a:t>
            </a:r>
            <a:r>
              <a:rPr lang="en-US" sz="1200" b="0" i="1" dirty="0">
                <a:solidFill>
                  <a:srgbClr val="000000"/>
                </a:solidFill>
                <a:effectLst/>
                <a:latin typeface="Calibri" panose="020F0502020204030204" pitchFamily="34" charset="0"/>
              </a:rPr>
              <a:t>The Daniel code : living out truth in a culture that is losing its way</a:t>
            </a:r>
            <a:r>
              <a:rPr lang="en-US" sz="1200" b="0" i="0" dirty="0">
                <a:solidFill>
                  <a:srgbClr val="000000"/>
                </a:solidFill>
                <a:effectLst/>
                <a:latin typeface="Calibri" panose="020F0502020204030204" pitchFamily="34" charset="0"/>
              </a:rPr>
              <a:t>. Thomas Nelson.</a:t>
            </a:r>
          </a:p>
          <a:p>
            <a:pPr algn="l"/>
            <a:r>
              <a:rPr lang="en-US" b="0" i="0" dirty="0">
                <a:solidFill>
                  <a:srgbClr val="000000"/>
                </a:solidFill>
                <a:effectLst/>
                <a:latin typeface="Calibri" panose="020F0502020204030204" pitchFamily="34" charset="0"/>
              </a:rPr>
              <a:t>‌</a:t>
            </a:r>
          </a:p>
          <a:p>
            <a:endParaRPr lang="en-US" sz="900" dirty="0"/>
          </a:p>
        </p:txBody>
      </p:sp>
    </p:spTree>
    <p:extLst>
      <p:ext uri="{BB962C8B-B14F-4D97-AF65-F5344CB8AC3E}">
        <p14:creationId xmlns:p14="http://schemas.microsoft.com/office/powerpoint/2010/main" val="132701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8579DD-F371-4D73-8962-5970B1257322}"/>
              </a:ext>
            </a:extLst>
          </p:cNvPr>
          <p:cNvPicPr>
            <a:picLocks noChangeAspect="1"/>
          </p:cNvPicPr>
          <p:nvPr/>
        </p:nvPicPr>
        <p:blipFill rotWithShape="1">
          <a:blip r:embed="rId2">
            <a:extLst>
              <a:ext uri="{28A0092B-C50C-407E-A947-70E740481C1C}">
                <a14:useLocalDpi xmlns:a14="http://schemas.microsoft.com/office/drawing/2010/main" val="0"/>
              </a:ext>
            </a:extLst>
          </a:blip>
          <a:srcRect l="-2111" t="9377" r="40741" b="-9377"/>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a:softEdge rad="558800"/>
          </a:effectLst>
        </p:spPr>
      </p:pic>
      <p:sp>
        <p:nvSpPr>
          <p:cNvPr id="2" name="Title 1"/>
          <p:cNvSpPr>
            <a:spLocks noGrp="1"/>
          </p:cNvSpPr>
          <p:nvPr>
            <p:ph type="ctrTitle"/>
          </p:nvPr>
        </p:nvSpPr>
        <p:spPr>
          <a:xfrm>
            <a:off x="655320" y="365125"/>
            <a:ext cx="5570382" cy="617369"/>
          </a:xfrm>
        </p:spPr>
        <p:txBody>
          <a:bodyPr vert="horz" lIns="91440" tIns="45720" rIns="91440" bIns="45720" rtlCol="0" anchor="ctr">
            <a:normAutofit fontScale="90000"/>
          </a:bodyPr>
          <a:lstStyle/>
          <a:p>
            <a:pPr algn="l"/>
            <a:br>
              <a:rPr lang="en-US" sz="2800" b="1" dirty="0">
                <a:effectLst/>
                <a:latin typeface="+mj-lt"/>
              </a:rPr>
            </a:br>
            <a:br>
              <a:rPr lang="en-US" sz="2800" b="1" dirty="0">
                <a:effectLst/>
                <a:latin typeface="+mj-lt"/>
              </a:rPr>
            </a:br>
            <a:br>
              <a:rPr lang="en-US" sz="3600" b="1" dirty="0">
                <a:latin typeface="Amasis MT Pro Light" panose="02040304050005020304" pitchFamily="18" charset="0"/>
              </a:rPr>
            </a:br>
            <a:r>
              <a:rPr lang="en-US" sz="3600" b="1" dirty="0">
                <a:latin typeface="Amasis MT Pro Light" panose="02040304050005020304" pitchFamily="18" charset="0"/>
              </a:rPr>
              <a:t>Emotions and Facts</a:t>
            </a:r>
            <a:endParaRPr lang="en-US" sz="2800" b="1" dirty="0">
              <a:effectLst/>
              <a:latin typeface="Amasis MT Pro Light" panose="02040304050005020304" pitchFamily="18" charset="0"/>
            </a:endParaRPr>
          </a:p>
        </p:txBody>
      </p:sp>
      <p:sp>
        <p:nvSpPr>
          <p:cNvPr id="8" name="TextBox 7"/>
          <p:cNvSpPr txBox="1"/>
          <p:nvPr/>
        </p:nvSpPr>
        <p:spPr>
          <a:xfrm>
            <a:off x="655320" y="1950148"/>
            <a:ext cx="5764934" cy="3940198"/>
          </a:xfrm>
          <a:prstGeom prst="rect">
            <a:avLst/>
          </a:prstGeom>
        </p:spPr>
        <p:txBody>
          <a:bodyPr vert="horz" lIns="91440" tIns="45720" rIns="91440" bIns="45720" rtlCol="0">
            <a:normAutofit/>
          </a:bodyPr>
          <a:lstStyle/>
          <a:p>
            <a:pPr marL="0" indent="0" algn="ctr">
              <a:buNone/>
            </a:pPr>
            <a:r>
              <a:rPr lang="en-US" sz="2800" b="1" dirty="0">
                <a:latin typeface="Amasis MT Pro Light" panose="02040304050005020304" pitchFamily="18" charset="0"/>
              </a:rPr>
              <a:t>post-truth </a:t>
            </a:r>
            <a:r>
              <a:rPr lang="en-US" sz="2800" i="1" dirty="0">
                <a:latin typeface="Amasis MT Pro Light" panose="02040304050005020304" pitchFamily="18" charset="0"/>
              </a:rPr>
              <a:t>adjective</a:t>
            </a:r>
            <a:endParaRPr lang="en-US" sz="2800" dirty="0">
              <a:latin typeface="Amasis MT Pro Light" panose="02040304050005020304" pitchFamily="18" charset="0"/>
            </a:endParaRPr>
          </a:p>
          <a:p>
            <a:pPr marL="0" indent="0" algn="ctr">
              <a:buNone/>
            </a:pPr>
            <a:r>
              <a:rPr lang="en-US" sz="2800" i="1" dirty="0">
                <a:latin typeface="Amasis MT Pro Light" panose="02040304050005020304" pitchFamily="18" charset="0"/>
              </a:rPr>
              <a:t>Relating to or denoting circumstances in which objective  facts are less influential in shaping public opinion than appeals to </a:t>
            </a:r>
            <a:r>
              <a:rPr lang="en-US" sz="2800" b="1" i="1" u="sng" dirty="0">
                <a:latin typeface="Amasis MT Pro Light" panose="02040304050005020304" pitchFamily="18" charset="0"/>
              </a:rPr>
              <a:t>emotion and personal belief</a:t>
            </a:r>
            <a:r>
              <a:rPr lang="en-US" sz="2800" i="1" dirty="0">
                <a:latin typeface="Amasis MT Pro Light" panose="02040304050005020304" pitchFamily="18" charset="0"/>
              </a:rPr>
              <a:t>.</a:t>
            </a:r>
          </a:p>
          <a:p>
            <a:pPr marL="0" indent="0" algn="ctr">
              <a:buNone/>
            </a:pPr>
            <a:endParaRPr lang="en-US" sz="1200" b="1" dirty="0">
              <a:latin typeface="Amasis MT Pro Light" panose="02040304050005020304" pitchFamily="18" charset="0"/>
            </a:endParaRPr>
          </a:p>
          <a:p>
            <a:pPr marL="0" indent="0" algn="ctr">
              <a:buNone/>
            </a:pPr>
            <a:r>
              <a:rPr lang="en-US" sz="2000" dirty="0">
                <a:latin typeface="Amasis MT Pro Light" panose="02040304050005020304" pitchFamily="18" charset="0"/>
              </a:rPr>
              <a:t>--Oxford Dictionary 2016 Word of the Year</a:t>
            </a:r>
          </a:p>
          <a:p>
            <a:pPr marL="0" indent="0" algn="ctr">
              <a:buNone/>
            </a:pPr>
            <a:endParaRPr lang="en-US" sz="1200" b="1" dirty="0">
              <a:latin typeface="Amasis MT Pro Light" panose="02040304050005020304" pitchFamily="18" charset="0"/>
            </a:endParaRPr>
          </a:p>
          <a:p>
            <a:pPr marL="0" indent="0" algn="ctr">
              <a:buNone/>
            </a:pPr>
            <a:endParaRPr lang="en-US" sz="1200" b="1" dirty="0">
              <a:latin typeface="Amasis MT Pro Light" panose="02040304050005020304" pitchFamily="18" charset="0"/>
            </a:endParaRPr>
          </a:p>
          <a:p>
            <a:pPr marL="0" indent="0" algn="ctr">
              <a:buNone/>
            </a:pPr>
            <a:r>
              <a:rPr lang="en-US" sz="2800" i="1" dirty="0">
                <a:latin typeface="Amasis MT Pro Light" panose="02040304050005020304" pitchFamily="18" charset="0"/>
              </a:rPr>
              <a:t>“Facts are your friends.” </a:t>
            </a:r>
          </a:p>
          <a:p>
            <a:pPr marL="0" indent="0" algn="ctr">
              <a:buNone/>
            </a:pPr>
            <a:r>
              <a:rPr lang="en-US" sz="2000" dirty="0">
                <a:latin typeface="Amasis MT Pro Light" panose="02040304050005020304" pitchFamily="18" charset="0"/>
              </a:rPr>
              <a:t>--Dr. John </a:t>
            </a:r>
            <a:r>
              <a:rPr lang="en-US" sz="2000" dirty="0" err="1">
                <a:latin typeface="Amasis MT Pro Light" panose="02040304050005020304" pitchFamily="18" charset="0"/>
              </a:rPr>
              <a:t>Delony</a:t>
            </a:r>
            <a:endParaRPr lang="en-US" sz="2000" dirty="0">
              <a:latin typeface="Amasis MT Pro Light" panose="02040304050005020304" pitchFamily="18" charset="0"/>
            </a:endParaRPr>
          </a:p>
          <a:p>
            <a:pPr marL="0" indent="0" algn="ctr">
              <a:buNone/>
            </a:pPr>
            <a:endParaRPr lang="en-US" sz="1200" dirty="0">
              <a:latin typeface="Amasis MT Pro Light" panose="02040304050005020304" pitchFamily="18" charset="0"/>
            </a:endParaRPr>
          </a:p>
          <a:p>
            <a:pPr marL="228600" marR="0" lvl="0" algn="l" defTabSz="914400" rtl="0" eaLnBrk="1" fontAlgn="auto" latinLnBrk="0" hangingPunct="1">
              <a:lnSpc>
                <a:spcPct val="90000"/>
              </a:lnSpc>
              <a:spcBef>
                <a:spcPts val="0"/>
              </a:spcBef>
              <a:spcAft>
                <a:spcPts val="0"/>
              </a:spcAft>
              <a:buClrTx/>
              <a:buSzTx/>
              <a:tabLst/>
              <a:defRPr/>
            </a:pPr>
            <a:endParaRPr lang="en-US" sz="2600" dirty="0">
              <a:solidFill>
                <a:prstClr val="black"/>
              </a:solidFill>
              <a:latin typeface="Amasis MT Pro Light" panose="02040304050005020304" pitchFamily="18" charset="0"/>
            </a:endParaRPr>
          </a:p>
        </p:txBody>
      </p:sp>
    </p:spTree>
    <p:extLst>
      <p:ext uri="{BB962C8B-B14F-4D97-AF65-F5344CB8AC3E}">
        <p14:creationId xmlns:p14="http://schemas.microsoft.com/office/powerpoint/2010/main" val="297271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62200" y="1524000"/>
            <a:ext cx="7772400" cy="5257800"/>
          </a:xfrm>
          <a:prstGeom prst="rect">
            <a:avLst/>
          </a:prstGeom>
        </p:spPr>
        <p:txBody>
          <a:bodyPr vert="horz" lIns="91440" tIns="45720" rIns="91440" bIns="45720" rtlCol="0" anchor="ctr">
            <a:normAutofit fontScale="97500"/>
          </a:bodyPr>
          <a:lstStyle/>
          <a:p>
            <a:pPr defTabSz="914400">
              <a:spcBef>
                <a:spcPct val="0"/>
              </a:spcBef>
              <a:spcAft>
                <a:spcPts val="600"/>
              </a:spcAft>
              <a:defRPr/>
            </a:pPr>
            <a:endParaRPr lang="en-US" sz="3500" b="1">
              <a:latin typeface="Batang" pitchFamily="18" charset="-127"/>
              <a:ea typeface="Batang" pitchFamily="18" charset="-127"/>
              <a:cs typeface="+mj-cs"/>
            </a:endParaRPr>
          </a:p>
          <a:p>
            <a:pPr defTabSz="914400">
              <a:spcBef>
                <a:spcPct val="0"/>
              </a:spcBef>
              <a:spcAft>
                <a:spcPts val="600"/>
              </a:spcAft>
              <a:buFont typeface="Arial" pitchFamily="34" charset="0"/>
              <a:buChar char="•"/>
              <a:defRPr/>
            </a:pPr>
            <a:endParaRPr lang="en-US" sz="3500" b="1">
              <a:latin typeface="Batang" pitchFamily="18" charset="-127"/>
              <a:ea typeface="Batang" pitchFamily="18" charset="-127"/>
              <a:cs typeface="+mj-cs"/>
            </a:endParaRPr>
          </a:p>
        </p:txBody>
      </p:sp>
      <p:sp>
        <p:nvSpPr>
          <p:cNvPr id="2" name="Title 1"/>
          <p:cNvSpPr>
            <a:spLocks noGrp="1"/>
          </p:cNvSpPr>
          <p:nvPr>
            <p:ph type="ctrTitle"/>
          </p:nvPr>
        </p:nvSpPr>
        <p:spPr>
          <a:xfrm>
            <a:off x="472615" y="963877"/>
            <a:ext cx="3859947" cy="4930246"/>
          </a:xfrm>
        </p:spPr>
        <p:txBody>
          <a:bodyPr vert="horz" lIns="91440" tIns="45720" rIns="91440" bIns="45720" rtlCol="0" anchor="ctr">
            <a:normAutofit/>
          </a:bodyPr>
          <a:lstStyle/>
          <a:p>
            <a:pPr algn="r"/>
            <a:r>
              <a:rPr lang="en-US" sz="4400" b="1" kern="1200" dirty="0">
                <a:latin typeface="Amasis MT Pro Light" panose="02040304050005020304" pitchFamily="18" charset="0"/>
              </a:rPr>
              <a:t>Generations Today</a:t>
            </a:r>
          </a:p>
        </p:txBody>
      </p:sp>
      <p:sp>
        <p:nvSpPr>
          <p:cNvPr id="6" name="TextBox 5"/>
          <p:cNvSpPr txBox="1"/>
          <p:nvPr/>
        </p:nvSpPr>
        <p:spPr>
          <a:xfrm>
            <a:off x="4976031" y="963877"/>
            <a:ext cx="6558742" cy="493024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i="1" dirty="0">
                <a:latin typeface="Amasis MT Pro Light" panose="02040304050005020304" pitchFamily="18" charset="0"/>
              </a:rPr>
              <a:t>Silent: </a:t>
            </a:r>
            <a:r>
              <a:rPr lang="en-US" sz="2800" dirty="0">
                <a:latin typeface="Amasis MT Pro Light" panose="02040304050005020304" pitchFamily="18" charset="0"/>
              </a:rPr>
              <a:t>Born 1928-1945 </a:t>
            </a:r>
          </a:p>
          <a:p>
            <a:pPr indent="-228600">
              <a:lnSpc>
                <a:spcPct val="90000"/>
              </a:lnSpc>
              <a:spcAft>
                <a:spcPts val="600"/>
              </a:spcAft>
              <a:buFont typeface="Arial" panose="020B0604020202020204" pitchFamily="34" charset="0"/>
              <a:buChar char="•"/>
            </a:pPr>
            <a:r>
              <a:rPr lang="en-US" sz="2800" i="1" dirty="0">
                <a:latin typeface="Amasis MT Pro Light" panose="02040304050005020304" pitchFamily="18" charset="0"/>
              </a:rPr>
              <a:t>Boomer</a:t>
            </a:r>
            <a:r>
              <a:rPr lang="en-US" sz="2800" dirty="0">
                <a:latin typeface="Amasis MT Pro Light" panose="02040304050005020304" pitchFamily="18" charset="0"/>
              </a:rPr>
              <a:t>: Born 1946-1964 </a:t>
            </a:r>
          </a:p>
          <a:p>
            <a:pPr indent="-228600">
              <a:lnSpc>
                <a:spcPct val="90000"/>
              </a:lnSpc>
              <a:spcAft>
                <a:spcPts val="600"/>
              </a:spcAft>
              <a:buFont typeface="Arial" panose="020B0604020202020204" pitchFamily="34" charset="0"/>
              <a:buChar char="•"/>
            </a:pPr>
            <a:r>
              <a:rPr lang="en-US" sz="2800" i="1" dirty="0">
                <a:latin typeface="Amasis MT Pro Light" panose="02040304050005020304" pitchFamily="18" charset="0"/>
              </a:rPr>
              <a:t>Gen X: </a:t>
            </a:r>
            <a:r>
              <a:rPr lang="en-US" sz="2800" dirty="0">
                <a:latin typeface="Amasis MT Pro Light" panose="02040304050005020304" pitchFamily="18" charset="0"/>
              </a:rPr>
              <a:t>Born 1965-1980 </a:t>
            </a:r>
          </a:p>
          <a:p>
            <a:pPr indent="-228600">
              <a:lnSpc>
                <a:spcPct val="90000"/>
              </a:lnSpc>
              <a:spcAft>
                <a:spcPts val="600"/>
              </a:spcAft>
              <a:buFont typeface="Arial" panose="020B0604020202020204" pitchFamily="34" charset="0"/>
              <a:buChar char="•"/>
            </a:pPr>
            <a:r>
              <a:rPr lang="en-US" sz="2800" i="1" dirty="0">
                <a:solidFill>
                  <a:schemeClr val="accent1">
                    <a:lumMod val="50000"/>
                  </a:schemeClr>
                </a:solidFill>
                <a:latin typeface="Amasis MT Pro Light" panose="02040304050005020304" pitchFamily="18" charset="0"/>
              </a:rPr>
              <a:t>Millennials/Gen Y: </a:t>
            </a:r>
            <a:r>
              <a:rPr lang="en-US" sz="2800" dirty="0">
                <a:solidFill>
                  <a:schemeClr val="accent1">
                    <a:lumMod val="50000"/>
                  </a:schemeClr>
                </a:solidFill>
                <a:latin typeface="Amasis MT Pro Light" panose="02040304050005020304" pitchFamily="18" charset="0"/>
              </a:rPr>
              <a:t>Born 1980-1995 </a:t>
            </a:r>
          </a:p>
          <a:p>
            <a:pPr indent="-228600">
              <a:lnSpc>
                <a:spcPct val="90000"/>
              </a:lnSpc>
              <a:spcAft>
                <a:spcPts val="600"/>
              </a:spcAft>
              <a:buFont typeface="Arial" panose="020B0604020202020204" pitchFamily="34" charset="0"/>
              <a:buChar char="•"/>
            </a:pPr>
            <a:r>
              <a:rPr lang="en-US" sz="2800" i="1" dirty="0">
                <a:solidFill>
                  <a:schemeClr val="accent1">
                    <a:lumMod val="50000"/>
                  </a:schemeClr>
                </a:solidFill>
                <a:latin typeface="Amasis MT Pro Light" panose="02040304050005020304" pitchFamily="18" charset="0"/>
              </a:rPr>
              <a:t>Gen Z/</a:t>
            </a:r>
            <a:r>
              <a:rPr lang="en-US" sz="2800" i="1" dirty="0" err="1">
                <a:solidFill>
                  <a:schemeClr val="accent1">
                    <a:lumMod val="50000"/>
                  </a:schemeClr>
                </a:solidFill>
                <a:latin typeface="Amasis MT Pro Light" panose="02040304050005020304" pitchFamily="18" charset="0"/>
              </a:rPr>
              <a:t>Homelanders</a:t>
            </a:r>
            <a:r>
              <a:rPr lang="en-US" sz="2800" i="1" dirty="0">
                <a:solidFill>
                  <a:schemeClr val="accent1">
                    <a:lumMod val="50000"/>
                  </a:schemeClr>
                </a:solidFill>
                <a:latin typeface="Amasis MT Pro Light" panose="02040304050005020304" pitchFamily="18" charset="0"/>
              </a:rPr>
              <a:t>: </a:t>
            </a:r>
            <a:r>
              <a:rPr lang="en-US" sz="2800" dirty="0">
                <a:solidFill>
                  <a:schemeClr val="accent1">
                    <a:lumMod val="50000"/>
                  </a:schemeClr>
                </a:solidFill>
                <a:latin typeface="Amasis MT Pro Light" panose="02040304050005020304" pitchFamily="18" charset="0"/>
              </a:rPr>
              <a:t>Born 1995-2010 </a:t>
            </a:r>
          </a:p>
          <a:p>
            <a:pPr indent="-228600">
              <a:lnSpc>
                <a:spcPct val="90000"/>
              </a:lnSpc>
              <a:spcAft>
                <a:spcPts val="600"/>
              </a:spcAft>
              <a:buFont typeface="Arial" panose="020B0604020202020204" pitchFamily="34" charset="0"/>
              <a:buChar char="•"/>
            </a:pPr>
            <a:r>
              <a:rPr lang="en-US" sz="2800" i="1" dirty="0">
                <a:solidFill>
                  <a:schemeClr val="accent1">
                    <a:lumMod val="50000"/>
                  </a:schemeClr>
                </a:solidFill>
                <a:latin typeface="Amasis MT Pro Light" panose="02040304050005020304" pitchFamily="18" charset="0"/>
              </a:rPr>
              <a:t>Generation Alpha: </a:t>
            </a:r>
            <a:r>
              <a:rPr lang="en-US" sz="2800" dirty="0">
                <a:solidFill>
                  <a:schemeClr val="accent1">
                    <a:lumMod val="50000"/>
                  </a:schemeClr>
                </a:solidFill>
                <a:latin typeface="Amasis MT Pro Light" panose="02040304050005020304" pitchFamily="18" charset="0"/>
              </a:rPr>
              <a:t>Born after 2010</a:t>
            </a:r>
          </a:p>
        </p:txBody>
      </p:sp>
    </p:spTree>
    <p:extLst>
      <p:ext uri="{BB962C8B-B14F-4D97-AF65-F5344CB8AC3E}">
        <p14:creationId xmlns:p14="http://schemas.microsoft.com/office/powerpoint/2010/main" val="2898053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320" y="365125"/>
            <a:ext cx="5120114" cy="1692794"/>
          </a:xfrm>
        </p:spPr>
        <p:txBody>
          <a:bodyPr vert="horz" lIns="91440" tIns="45720" rIns="91440" bIns="45720" rtlCol="0" anchor="ctr">
            <a:normAutofit fontScale="90000"/>
          </a:bodyPr>
          <a:lstStyle/>
          <a:p>
            <a:pPr algn="l"/>
            <a:br>
              <a:rPr lang="en-US" sz="2800" b="1" dirty="0">
                <a:effectLst/>
                <a:latin typeface="+mj-lt"/>
              </a:rPr>
            </a:br>
            <a:br>
              <a:rPr lang="en-US" sz="2800" b="1" dirty="0">
                <a:effectLst/>
                <a:latin typeface="+mj-lt"/>
              </a:rPr>
            </a:br>
            <a:br>
              <a:rPr lang="en-US" sz="3200" b="1" dirty="0">
                <a:effectLst/>
                <a:latin typeface="+mj-lt"/>
              </a:rPr>
            </a:br>
            <a:r>
              <a:rPr lang="en-US" sz="3200" b="1" dirty="0">
                <a:effectLst/>
                <a:latin typeface="Amasis MT Pro Light" panose="02040304050005020304" pitchFamily="18" charset="0"/>
              </a:rPr>
              <a:t>The “Coach Approach” </a:t>
            </a:r>
          </a:p>
        </p:txBody>
      </p:sp>
      <p:sp>
        <p:nvSpPr>
          <p:cNvPr id="8" name="TextBox 7"/>
          <p:cNvSpPr txBox="1"/>
          <p:nvPr/>
        </p:nvSpPr>
        <p:spPr>
          <a:xfrm>
            <a:off x="655320" y="2482670"/>
            <a:ext cx="5545454" cy="3462228"/>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A2A2A"/>
                </a:solidFill>
                <a:effectLst/>
                <a:uLnTx/>
                <a:uFillTx/>
                <a:latin typeface="Amasis MT Pro Light" panose="02040304050005020304" pitchFamily="18" charset="0"/>
                <a:ea typeface="+mn-ea"/>
                <a:cs typeface="+mn-cs"/>
              </a:rPr>
              <a:t>“Coaching is an ongoing intentional conversation that empowers a person or group to fully live out God’s calling.”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A2A2A"/>
                </a:solidFill>
                <a:effectLst/>
                <a:uLnTx/>
                <a:uFillTx/>
                <a:latin typeface="Amasis MT Pro Light" panose="02040304050005020304" pitchFamily="18" charset="0"/>
                <a:ea typeface="+mn-ea"/>
                <a:cs typeface="+mn-cs"/>
              </a:rPr>
              <a:t>--Keith Webb, </a:t>
            </a:r>
            <a:r>
              <a:rPr kumimoji="0" lang="en-US" sz="2800" b="0" i="1" u="none" strike="noStrike" kern="1200" cap="none" spc="0" normalizeH="0" baseline="0" noProof="0" dirty="0">
                <a:ln>
                  <a:noFill/>
                </a:ln>
                <a:solidFill>
                  <a:srgbClr val="2A2A2A"/>
                </a:solidFill>
                <a:effectLst/>
                <a:uLnTx/>
                <a:uFillTx/>
                <a:latin typeface="Amasis MT Pro Light" panose="02040304050005020304" pitchFamily="18" charset="0"/>
                <a:ea typeface="+mn-ea"/>
                <a:cs typeface="+mn-cs"/>
              </a:rPr>
              <a:t>The COACH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1" dirty="0">
              <a:solidFill>
                <a:srgbClr val="2A2A2A"/>
              </a:solidFill>
              <a:latin typeface="Amasis MT Pro Light" panose="02040304050005020304" pitchFamily="18" charset="0"/>
            </a:endParaRPr>
          </a:p>
          <a:p>
            <a:r>
              <a:rPr lang="en-US" sz="2800" i="1" dirty="0">
                <a:latin typeface="Amasis MT Pro Light" panose="02040304050005020304" pitchFamily="18" charset="0"/>
              </a:rPr>
              <a:t>Questions are the key to the “coach approach” </a:t>
            </a:r>
            <a:endParaRPr lang="en-US" sz="1050" i="1" dirty="0">
              <a:solidFill>
                <a:srgbClr val="2A2A2A"/>
              </a:solidFill>
              <a:effectLst/>
              <a:latin typeface="Amasis MT Pro Light" panose="020403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2A2A2A"/>
              </a:solidFill>
              <a:effectLst/>
              <a:uLnTx/>
              <a:uFillTx/>
              <a:latin typeface="Amasis MT Pro Light" panose="02040304050005020304" pitchFamily="18" charset="0"/>
              <a:ea typeface="+mn-ea"/>
              <a:cs typeface="+mn-cs"/>
            </a:endParaRPr>
          </a:p>
        </p:txBody>
      </p:sp>
      <p:pic>
        <p:nvPicPr>
          <p:cNvPr id="3" name="Picture 2">
            <a:extLst>
              <a:ext uri="{FF2B5EF4-FFF2-40B4-BE49-F238E27FC236}">
                <a16:creationId xmlns:a16="http://schemas.microsoft.com/office/drawing/2014/main" id="{76D6313E-5A3B-4CCB-B297-E32D49707826}"/>
              </a:ext>
            </a:extLst>
          </p:cNvPr>
          <p:cNvPicPr>
            <a:picLocks noChangeAspect="1"/>
          </p:cNvPicPr>
          <p:nvPr/>
        </p:nvPicPr>
        <p:blipFill>
          <a:blip r:embed="rId2"/>
          <a:stretch>
            <a:fillRect/>
          </a:stretch>
        </p:blipFill>
        <p:spPr>
          <a:xfrm>
            <a:off x="7243604" y="341781"/>
            <a:ext cx="3800792" cy="5695481"/>
          </a:xfrm>
          <a:prstGeom prst="rect">
            <a:avLst/>
          </a:prstGeom>
        </p:spPr>
      </p:pic>
      <p:sp>
        <p:nvSpPr>
          <p:cNvPr id="4" name="TextBox 3">
            <a:extLst>
              <a:ext uri="{FF2B5EF4-FFF2-40B4-BE49-F238E27FC236}">
                <a16:creationId xmlns:a16="http://schemas.microsoft.com/office/drawing/2014/main" id="{C0506A78-6B7A-433B-9D82-A3916D0A4B35}"/>
              </a:ext>
            </a:extLst>
          </p:cNvPr>
          <p:cNvSpPr txBox="1"/>
          <p:nvPr/>
        </p:nvSpPr>
        <p:spPr>
          <a:xfrm>
            <a:off x="7243603" y="6133890"/>
            <a:ext cx="3900647" cy="110799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Webb, K. E. (2019). </a:t>
            </a: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COACH Model for Christian leaders : powerful leadership skills for solving problems, reaching goals, and developing others</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Morgan &amp; James Publishing.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19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8579DD-F371-4D73-8962-5970B1257322}"/>
              </a:ext>
            </a:extLst>
          </p:cNvPr>
          <p:cNvPicPr>
            <a:picLocks noChangeAspect="1"/>
          </p:cNvPicPr>
          <p:nvPr/>
        </p:nvPicPr>
        <p:blipFill>
          <a:blip r:embed="rId2">
            <a:extLst>
              <a:ext uri="{28A0092B-C50C-407E-A947-70E740481C1C}">
                <a14:useLocalDpi xmlns:a14="http://schemas.microsoft.com/office/drawing/2010/main" val="0"/>
              </a:ext>
            </a:extLst>
          </a:blip>
          <a:srcRect l="19315" r="1931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a:softEdge rad="317500"/>
          </a:effectLst>
        </p:spPr>
      </p:pic>
      <p:sp>
        <p:nvSpPr>
          <p:cNvPr id="2" name="Title 1">
            <a:extLst>
              <a:ext uri="{FF2B5EF4-FFF2-40B4-BE49-F238E27FC236}">
                <a16:creationId xmlns:a16="http://schemas.microsoft.com/office/drawing/2014/main" id="{0E7003B2-92CB-4C59-A5E8-D5D33211FD14}"/>
              </a:ext>
            </a:extLst>
          </p:cNvPr>
          <p:cNvSpPr>
            <a:spLocks noGrp="1"/>
          </p:cNvSpPr>
          <p:nvPr>
            <p:ph type="title"/>
          </p:nvPr>
        </p:nvSpPr>
        <p:spPr>
          <a:xfrm>
            <a:off x="838200" y="365125"/>
            <a:ext cx="5038340" cy="1331473"/>
          </a:xfrm>
        </p:spPr>
        <p:txBody>
          <a:bodyPr>
            <a:normAutofit/>
          </a:bodyPr>
          <a:lstStyle/>
          <a:p>
            <a:r>
              <a:rPr lang="en-US" dirty="0">
                <a:latin typeface="Amasis MT Pro Light" panose="02040304050005020304" pitchFamily="18" charset="0"/>
              </a:rPr>
              <a:t>Sample Questions:</a:t>
            </a:r>
            <a:br>
              <a:rPr lang="en-US" dirty="0">
                <a:latin typeface="Amasis MT Pro Light" panose="02040304050005020304" pitchFamily="18" charset="0"/>
              </a:rPr>
            </a:br>
            <a:r>
              <a:rPr lang="en-US" dirty="0">
                <a:latin typeface="Amasis MT Pro Light" panose="02040304050005020304" pitchFamily="18" charset="0"/>
              </a:rPr>
              <a:t>Processing Emotions</a:t>
            </a:r>
          </a:p>
        </p:txBody>
      </p:sp>
      <p:sp>
        <p:nvSpPr>
          <p:cNvPr id="3" name="Content Placeholder 2">
            <a:extLst>
              <a:ext uri="{FF2B5EF4-FFF2-40B4-BE49-F238E27FC236}">
                <a16:creationId xmlns:a16="http://schemas.microsoft.com/office/drawing/2014/main" id="{5540EAA9-2718-4A3A-9FBC-A64CE960FE0E}"/>
              </a:ext>
            </a:extLst>
          </p:cNvPr>
          <p:cNvSpPr>
            <a:spLocks noGrp="1"/>
          </p:cNvSpPr>
          <p:nvPr>
            <p:ph idx="1"/>
          </p:nvPr>
        </p:nvSpPr>
        <p:spPr>
          <a:xfrm>
            <a:off x="838200" y="1825625"/>
            <a:ext cx="5257800" cy="4667250"/>
          </a:xfrm>
        </p:spPr>
        <p:txBody>
          <a:bodyPr>
            <a:normAutofit lnSpcReduction="10000"/>
          </a:bodyPr>
          <a:lstStyle/>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masis MT Pro Light" panose="02040304050005020304" pitchFamily="18" charset="0"/>
              </a:rPr>
              <a:t>What negative emotions are you experiencing and where do you think those are coming from? </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masis MT Pro Light" panose="02040304050005020304" pitchFamily="18" charset="0"/>
              </a:rPr>
              <a:t>What could God be speaking to you in these fears/doubts/emotions?</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masis MT Pro Light" panose="02040304050005020304" pitchFamily="18" charset="0"/>
              </a:rPr>
              <a:t>Do you see anyone expressing that emotion in the bible and how do they/the Lord respond? </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masis MT Pro Light" panose="02040304050005020304" pitchFamily="18" charset="0"/>
              </a:rPr>
              <a:t>What things does this concern reveal you need to believe or trust about God?</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masis MT Pro Light" panose="02040304050005020304" pitchFamily="18" charset="0"/>
              </a:rPr>
              <a:t>In what order do you want this feeling to place amongst the other feelings and beliefs you have about this opportunity?</a:t>
            </a:r>
          </a:p>
        </p:txBody>
      </p:sp>
      <p:sp>
        <p:nvSpPr>
          <p:cNvPr id="5" name="TextBox 4">
            <a:extLst>
              <a:ext uri="{FF2B5EF4-FFF2-40B4-BE49-F238E27FC236}">
                <a16:creationId xmlns:a16="http://schemas.microsoft.com/office/drawing/2014/main" id="{0F5BD99D-83DD-B1BA-8F4C-F2CF150DF7D2}"/>
              </a:ext>
            </a:extLst>
          </p:cNvPr>
          <p:cNvSpPr txBox="1"/>
          <p:nvPr/>
        </p:nvSpPr>
        <p:spPr>
          <a:xfrm>
            <a:off x="4433453" y="6377965"/>
            <a:ext cx="7758546" cy="807913"/>
          </a:xfrm>
          <a:prstGeom prst="rect">
            <a:avLst/>
          </a:prstGeom>
          <a:noFill/>
        </p:spPr>
        <p:txBody>
          <a:bodyPr wrap="square" rtlCol="0">
            <a:spAutoFit/>
          </a:bodyPr>
          <a:lstStyle/>
          <a:p>
            <a:pPr marL="457200" indent="-457200" algn="l"/>
            <a:r>
              <a:rPr lang="en-US" sz="1050" b="0" i="0" dirty="0">
                <a:solidFill>
                  <a:srgbClr val="000000"/>
                </a:solidFill>
                <a:effectLst/>
                <a:latin typeface="Calibri" panose="020F0502020204030204" pitchFamily="34" charset="0"/>
              </a:rPr>
              <a:t>Erlacher, J., &amp; White, K. (2022). </a:t>
            </a:r>
            <a:r>
              <a:rPr lang="en-US" sz="1050" b="0" i="1" dirty="0">
                <a:solidFill>
                  <a:srgbClr val="000000"/>
                </a:solidFill>
                <a:effectLst/>
                <a:latin typeface="Calibri" panose="020F0502020204030204" pitchFamily="34" charset="0"/>
              </a:rPr>
              <a:t>Mobilizing Gen Z Challenges and Opportunities for the Global Age of Missions</a:t>
            </a:r>
            <a:r>
              <a:rPr lang="en-US" sz="1050" b="0" i="0" dirty="0">
                <a:solidFill>
                  <a:srgbClr val="000000"/>
                </a:solidFill>
                <a:effectLst/>
                <a:latin typeface="Calibri" panose="020F0502020204030204" pitchFamily="34" charset="0"/>
              </a:rPr>
              <a:t>. William Carey Publishing.</a:t>
            </a:r>
          </a:p>
          <a:p>
            <a:pPr algn="l"/>
            <a:r>
              <a:rPr lang="en-US" b="0" i="0" dirty="0">
                <a:solidFill>
                  <a:srgbClr val="000000"/>
                </a:solidFill>
                <a:effectLst/>
                <a:latin typeface="Calibri" panose="020F0502020204030204" pitchFamily="34" charset="0"/>
              </a:rPr>
              <a:t>‌</a:t>
            </a:r>
          </a:p>
          <a:p>
            <a:endParaRPr lang="en-US" dirty="0"/>
          </a:p>
        </p:txBody>
      </p:sp>
    </p:spTree>
    <p:extLst>
      <p:ext uri="{BB962C8B-B14F-4D97-AF65-F5344CB8AC3E}">
        <p14:creationId xmlns:p14="http://schemas.microsoft.com/office/powerpoint/2010/main" val="789210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a:normAutofit/>
          </a:bodyPr>
          <a:lstStyle/>
          <a:p>
            <a:pPr algn="r"/>
            <a:r>
              <a:rPr lang="en-US" b="1" dirty="0">
                <a:solidFill>
                  <a:schemeClr val="accent5">
                    <a:lumMod val="50000"/>
                  </a:schemeClr>
                </a:solidFill>
                <a:effectLst/>
                <a:latin typeface="Amasis MT Pro Light" panose="02040304050005020304" pitchFamily="18" charset="0"/>
              </a:rPr>
              <a:t>Active Listening</a:t>
            </a:r>
          </a:p>
        </p:txBody>
      </p:sp>
      <p:sp>
        <p:nvSpPr>
          <p:cNvPr id="3" name="Content Placeholder 2"/>
          <p:cNvSpPr>
            <a:spLocks noGrp="1"/>
          </p:cNvSpPr>
          <p:nvPr>
            <p:ph sz="quarter" idx="4294967295"/>
          </p:nvPr>
        </p:nvSpPr>
        <p:spPr>
          <a:xfrm>
            <a:off x="4976031" y="350982"/>
            <a:ext cx="6377769" cy="5985163"/>
          </a:xfrm>
          <a:prstGeom prst="rect">
            <a:avLst/>
          </a:prstGeom>
        </p:spPr>
        <p:txBody>
          <a:bodyPr anchor="ctr">
            <a:normAutofit fontScale="92500" lnSpcReduction="10000"/>
          </a:bodyPr>
          <a:lstStyle/>
          <a:p>
            <a:r>
              <a:rPr lang="en-US" dirty="0">
                <a:latin typeface="Amasis MT Pro Light" panose="02040304050005020304" pitchFamily="18" charset="0"/>
              </a:rPr>
              <a:t>Ask good, open-ended questions.</a:t>
            </a:r>
          </a:p>
          <a:p>
            <a:pPr lvl="0"/>
            <a:r>
              <a:rPr lang="en-US" dirty="0">
                <a:latin typeface="Amasis MT Pro Light" panose="02040304050005020304" pitchFamily="18" charset="0"/>
              </a:rPr>
              <a:t>Focus your attention on the speaker. Make eye contact.</a:t>
            </a:r>
          </a:p>
          <a:p>
            <a:pPr lvl="0"/>
            <a:r>
              <a:rPr lang="en-US" dirty="0">
                <a:latin typeface="Amasis MT Pro Light" panose="02040304050005020304" pitchFamily="18" charset="0"/>
              </a:rPr>
              <a:t>Consider body language, facial expressions, tone, and emotions. </a:t>
            </a:r>
          </a:p>
          <a:p>
            <a:pPr lvl="0"/>
            <a:r>
              <a:rPr lang="en-US" dirty="0">
                <a:latin typeface="Amasis MT Pro Light" panose="02040304050005020304" pitchFamily="18" charset="0"/>
              </a:rPr>
              <a:t>Do not interrupt the speaker or assume a conclusion before the speaker has finished. </a:t>
            </a:r>
          </a:p>
          <a:p>
            <a:pPr lvl="0"/>
            <a:r>
              <a:rPr lang="en-US" dirty="0">
                <a:latin typeface="Amasis MT Pro Light" panose="02040304050005020304" pitchFamily="18" charset="0"/>
              </a:rPr>
              <a:t>Do not think about what you are going to say next. Listen to what they are saying and react without judgment. Summarize main points once the speaker is finished, using phrases such as, “what I heard you say is” or “let me summarize your points to make sure that I heard you correctly.” </a:t>
            </a:r>
          </a:p>
          <a:p>
            <a:pPr lvl="0"/>
            <a:r>
              <a:rPr lang="en-US" dirty="0">
                <a:latin typeface="Amasis MT Pro Light" panose="02040304050005020304" pitchFamily="18" charset="0"/>
              </a:rPr>
              <a:t>Seek to sense what the Lord is doing/saying and encourage the individual in that. </a:t>
            </a:r>
          </a:p>
        </p:txBody>
      </p:sp>
    </p:spTree>
    <p:extLst>
      <p:ext uri="{BB962C8B-B14F-4D97-AF65-F5344CB8AC3E}">
        <p14:creationId xmlns:p14="http://schemas.microsoft.com/office/powerpoint/2010/main" val="3284581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E255A-C9E8-472F-A173-0A3CBEACC8C8}"/>
              </a:ext>
            </a:extLst>
          </p:cNvPr>
          <p:cNvSpPr>
            <a:spLocks noGrp="1"/>
          </p:cNvSpPr>
          <p:nvPr>
            <p:ph type="title"/>
          </p:nvPr>
        </p:nvSpPr>
        <p:spPr>
          <a:xfrm>
            <a:off x="838199" y="2495483"/>
            <a:ext cx="10515600" cy="1552452"/>
          </a:xfrm>
        </p:spPr>
        <p:txBody>
          <a:bodyPr anchor="ctr">
            <a:noAutofit/>
          </a:bodyPr>
          <a:lstStyle/>
          <a:p>
            <a:pPr marL="0" indent="0" algn="ctr">
              <a:buNone/>
            </a:pPr>
            <a:r>
              <a:rPr lang="en-US" sz="3200" b="1" dirty="0">
                <a:latin typeface="Amasis MT Pro Light" panose="02040304050005020304" pitchFamily="18" charset="0"/>
              </a:rPr>
              <a:t>Takeaway #3 (Standards 1, 6 &amp; 7): </a:t>
            </a:r>
            <a:br>
              <a:rPr lang="en-US" sz="3200" dirty="0">
                <a:latin typeface="Amasis MT Pro Light" panose="02040304050005020304" pitchFamily="18" charset="0"/>
              </a:rPr>
            </a:br>
            <a:r>
              <a:rPr lang="en-US" sz="3200" dirty="0">
                <a:latin typeface="Amasis MT Pro Light" panose="02040304050005020304" pitchFamily="18" charset="0"/>
              </a:rPr>
              <a:t>Provide training and resources for leaders (coaching skills, mental health awareness, generational trends) and participants (journals, debriefing, mentor/coach) to help Gen </a:t>
            </a:r>
            <a:r>
              <a:rPr lang="en-US" sz="3200" dirty="0" err="1">
                <a:latin typeface="Amasis MT Pro Light" panose="02040304050005020304" pitchFamily="18" charset="0"/>
              </a:rPr>
              <a:t>Zers</a:t>
            </a:r>
            <a:r>
              <a:rPr lang="en-US" sz="3200" dirty="0">
                <a:latin typeface="Amasis MT Pro Light" panose="02040304050005020304" pitchFamily="18" charset="0"/>
              </a:rPr>
              <a:t> process their emotions, be focused on what God is doing, and understand the truth that God is revealing through this experience.</a:t>
            </a:r>
            <a:br>
              <a:rPr lang="en-US" sz="3200" dirty="0">
                <a:latin typeface="Amasis MT Pro Light" panose="02040304050005020304" pitchFamily="18" charset="0"/>
              </a:rPr>
            </a:br>
            <a:br>
              <a:rPr lang="en-US" sz="3200" dirty="0">
                <a:latin typeface="Amasis MT Pro Light" panose="02040304050005020304" pitchFamily="18" charset="0"/>
              </a:rPr>
            </a:br>
            <a:r>
              <a:rPr lang="en-US" sz="3200" i="1" dirty="0">
                <a:latin typeface="Amasis MT Pro Light" panose="02040304050005020304" pitchFamily="18" charset="0"/>
              </a:rPr>
              <a:t>What are ways you have done/could do this pre-field, on-field, post-field?</a:t>
            </a:r>
            <a:endParaRPr lang="en-US" sz="3200" dirty="0">
              <a:latin typeface="Amasis MT Pro Light" panose="02040304050005020304" pitchFamily="18" charset="0"/>
            </a:endParaRPr>
          </a:p>
        </p:txBody>
      </p:sp>
      <p:sp>
        <p:nvSpPr>
          <p:cNvPr id="29" name="Footer Placeholder 3">
            <a:extLst>
              <a:ext uri="{FF2B5EF4-FFF2-40B4-BE49-F238E27FC236}">
                <a16:creationId xmlns:a16="http://schemas.microsoft.com/office/drawing/2014/main" id="{A450981A-C425-48FC-A468-A52EC49AC315}"/>
              </a:ext>
            </a:extLst>
          </p:cNvPr>
          <p:cNvSpPr>
            <a:spLocks noGrp="1"/>
          </p:cNvSpPr>
          <p:nvPr>
            <p:ph type="ftr" sz="quarter" idx="11"/>
          </p:nvPr>
        </p:nvSpPr>
        <p:spPr>
          <a:xfrm>
            <a:off x="2592592" y="6356350"/>
            <a:ext cx="7713234" cy="365125"/>
          </a:xfrm>
        </p:spPr>
        <p:txBody>
          <a:bodyPr/>
          <a:lstStyle/>
          <a:p>
            <a:endParaRPr lang="en-US"/>
          </a:p>
        </p:txBody>
      </p:sp>
      <p:sp>
        <p:nvSpPr>
          <p:cNvPr id="5" name="Slide Number Placeholder 4">
            <a:extLst>
              <a:ext uri="{FF2B5EF4-FFF2-40B4-BE49-F238E27FC236}">
                <a16:creationId xmlns:a16="http://schemas.microsoft.com/office/drawing/2014/main" id="{F16E329E-1DCF-4D28-90E2-1FE75ED7359C}"/>
              </a:ext>
            </a:extLst>
          </p:cNvPr>
          <p:cNvSpPr>
            <a:spLocks noGrp="1"/>
          </p:cNvSpPr>
          <p:nvPr>
            <p:ph type="sldNum" sz="quarter" idx="12"/>
          </p:nvPr>
        </p:nvSpPr>
        <p:spPr>
          <a:xfrm>
            <a:off x="10467190" y="6356350"/>
            <a:ext cx="886609" cy="365125"/>
          </a:xfrm>
        </p:spPr>
        <p:txBody>
          <a:bodyPr anchor="ctr">
            <a:normAutofit/>
          </a:bodyPr>
          <a:lstStyle/>
          <a:p>
            <a:pPr>
              <a:spcAft>
                <a:spcPts val="600"/>
              </a:spcAft>
            </a:pPr>
            <a:fld id="{61FD2B60-4FF3-4ACB-BFCC-FB3B721DC7FB}" type="slidenum">
              <a:rPr lang="en-US"/>
              <a:pPr>
                <a:spcAft>
                  <a:spcPts val="600"/>
                </a:spcAft>
              </a:pPr>
              <a:t>23</a:t>
            </a:fld>
            <a:endParaRPr lang="en-US"/>
          </a:p>
        </p:txBody>
      </p:sp>
    </p:spTree>
    <p:extLst>
      <p:ext uri="{BB962C8B-B14F-4D97-AF65-F5344CB8AC3E}">
        <p14:creationId xmlns:p14="http://schemas.microsoft.com/office/powerpoint/2010/main" val="209490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0DEDBC-80AC-4E20-AF4D-28A39857F085}"/>
              </a:ext>
            </a:extLst>
          </p:cNvPr>
          <p:cNvSpPr>
            <a:spLocks noGrp="1"/>
          </p:cNvSpPr>
          <p:nvPr>
            <p:ph type="title"/>
          </p:nvPr>
        </p:nvSpPr>
        <p:spPr/>
        <p:txBody>
          <a:bodyPr/>
          <a:lstStyle/>
          <a:p>
            <a:r>
              <a:rPr lang="en-US" dirty="0">
                <a:latin typeface="Amasis MT Pro Light" panose="02040304050005020304" pitchFamily="18" charset="0"/>
              </a:rPr>
              <a:t>Generational Motivations for Missions</a:t>
            </a:r>
          </a:p>
        </p:txBody>
      </p:sp>
      <p:sp>
        <p:nvSpPr>
          <p:cNvPr id="7" name="Text Placeholder 6">
            <a:extLst>
              <a:ext uri="{FF2B5EF4-FFF2-40B4-BE49-F238E27FC236}">
                <a16:creationId xmlns:a16="http://schemas.microsoft.com/office/drawing/2014/main" id="{CBB59DEE-B6B7-4A96-BC95-5FD5A95D4E15}"/>
              </a:ext>
            </a:extLst>
          </p:cNvPr>
          <p:cNvSpPr>
            <a:spLocks noGrp="1"/>
          </p:cNvSpPr>
          <p:nvPr>
            <p:ph type="body" idx="1"/>
          </p:nvPr>
        </p:nvSpPr>
        <p:spPr/>
        <p:txBody>
          <a:bodyPr>
            <a:normAutofit lnSpcReduction="10000"/>
          </a:bodyPr>
          <a:lstStyle/>
          <a:p>
            <a:r>
              <a:rPr lang="en-US" dirty="0">
                <a:latin typeface="Amasis MT Pro Light" panose="02040304050005020304" pitchFamily="18" charset="0"/>
              </a:rPr>
              <a:t>Millennials</a:t>
            </a:r>
          </a:p>
        </p:txBody>
      </p:sp>
      <p:sp>
        <p:nvSpPr>
          <p:cNvPr id="9" name="Text Placeholder 8">
            <a:extLst>
              <a:ext uri="{FF2B5EF4-FFF2-40B4-BE49-F238E27FC236}">
                <a16:creationId xmlns:a16="http://schemas.microsoft.com/office/drawing/2014/main" id="{04AAD778-FDE5-452A-AC25-E5C94F3CAEDF}"/>
              </a:ext>
            </a:extLst>
          </p:cNvPr>
          <p:cNvSpPr>
            <a:spLocks noGrp="1"/>
          </p:cNvSpPr>
          <p:nvPr>
            <p:ph type="body" sz="quarter" idx="3"/>
          </p:nvPr>
        </p:nvSpPr>
        <p:spPr/>
        <p:txBody>
          <a:bodyPr>
            <a:normAutofit lnSpcReduction="10000"/>
          </a:bodyPr>
          <a:lstStyle/>
          <a:p>
            <a:r>
              <a:rPr lang="en-US" dirty="0">
                <a:latin typeface="Amasis MT Pro Light" panose="02040304050005020304" pitchFamily="18" charset="0"/>
              </a:rPr>
              <a:t>Gen Z</a:t>
            </a:r>
          </a:p>
        </p:txBody>
      </p:sp>
      <p:sp>
        <p:nvSpPr>
          <p:cNvPr id="10" name="Content Placeholder 9">
            <a:extLst>
              <a:ext uri="{FF2B5EF4-FFF2-40B4-BE49-F238E27FC236}">
                <a16:creationId xmlns:a16="http://schemas.microsoft.com/office/drawing/2014/main" id="{A6E0AD5A-A7C3-40AE-9F89-A499837C2665}"/>
              </a:ext>
            </a:extLst>
          </p:cNvPr>
          <p:cNvSpPr>
            <a:spLocks noGrp="1"/>
          </p:cNvSpPr>
          <p:nvPr>
            <p:ph sz="quarter" idx="4"/>
          </p:nvPr>
        </p:nvSpPr>
        <p:spPr>
          <a:xfrm>
            <a:off x="6172200" y="2149474"/>
            <a:ext cx="5714999" cy="4708525"/>
          </a:xfrm>
        </p:spPr>
        <p:txBody>
          <a:bodyPr>
            <a:noAutofit/>
          </a:bodyPr>
          <a:lstStyle/>
          <a:p>
            <a:pPr marL="0" indent="0">
              <a:buNone/>
            </a:pPr>
            <a:r>
              <a:rPr lang="en-US" sz="2400" dirty="0">
                <a:latin typeface="Amasis MT Pro Light" panose="02040304050005020304" pitchFamily="18" charset="0"/>
              </a:rPr>
              <a:t>-They are motivated by personalization (sharing memes, that’s “so me”)</a:t>
            </a:r>
            <a:br>
              <a:rPr lang="en-US" sz="2400" dirty="0">
                <a:latin typeface="Amasis MT Pro Light" panose="02040304050005020304" pitchFamily="18" charset="0"/>
              </a:rPr>
            </a:br>
            <a:r>
              <a:rPr lang="en-US" sz="2400" dirty="0">
                <a:latin typeface="Amasis MT Pro Light" panose="02040304050005020304" pitchFamily="18" charset="0"/>
              </a:rPr>
              <a:t>-Like feeling understood, seen, heard, celebrated</a:t>
            </a:r>
            <a:br>
              <a:rPr lang="en-US" sz="2400" dirty="0">
                <a:latin typeface="Amasis MT Pro Light" panose="02040304050005020304" pitchFamily="18" charset="0"/>
              </a:rPr>
            </a:br>
            <a:r>
              <a:rPr lang="en-US" sz="2400" dirty="0">
                <a:latin typeface="Amasis MT Pro Light" panose="02040304050005020304" pitchFamily="18" charset="0"/>
              </a:rPr>
              <a:t>-Want to leverage their skills, lean into who they are, invest into something that matters</a:t>
            </a:r>
            <a:br>
              <a:rPr lang="en-US" sz="2400" dirty="0">
                <a:latin typeface="Amasis MT Pro Light" panose="02040304050005020304" pitchFamily="18" charset="0"/>
              </a:rPr>
            </a:br>
            <a:r>
              <a:rPr lang="en-US" sz="2400" dirty="0">
                <a:latin typeface="Amasis MT Pro Light" panose="02040304050005020304" pitchFamily="18" charset="0"/>
              </a:rPr>
              <a:t>-More individual, not collective</a:t>
            </a:r>
            <a:br>
              <a:rPr lang="en-US" sz="2400" dirty="0">
                <a:latin typeface="Amasis MT Pro Light" panose="02040304050005020304" pitchFamily="18" charset="0"/>
              </a:rPr>
            </a:br>
            <a:r>
              <a:rPr lang="en-US" sz="2400" dirty="0">
                <a:latin typeface="Amasis MT Pro Light" panose="02040304050005020304" pitchFamily="18" charset="0"/>
              </a:rPr>
              <a:t>-If you can paint a picture of how they can be used to help alleviate a problem, they get excited</a:t>
            </a:r>
          </a:p>
        </p:txBody>
      </p:sp>
      <p:sp>
        <p:nvSpPr>
          <p:cNvPr id="4" name="Footer Placeholder 3">
            <a:extLst>
              <a:ext uri="{FF2B5EF4-FFF2-40B4-BE49-F238E27FC236}">
                <a16:creationId xmlns:a16="http://schemas.microsoft.com/office/drawing/2014/main" id="{661270E8-440B-41EE-B863-473B53E7783F}"/>
              </a:ext>
            </a:extLst>
          </p:cNvPr>
          <p:cNvSpPr>
            <a:spLocks noGrp="1"/>
          </p:cNvSpPr>
          <p:nvPr>
            <p:ph type="ftr" sz="quarter" idx="11"/>
          </p:nvPr>
        </p:nvSpPr>
        <p:spPr>
          <a:xfrm>
            <a:off x="7844196" y="6037263"/>
            <a:ext cx="3952160" cy="365125"/>
          </a:xfrm>
        </p:spPr>
        <p:txBody>
          <a:bodyPr/>
          <a:lstStyle/>
          <a:p>
            <a:pPr algn="r"/>
            <a:r>
              <a:rPr lang="en-US" dirty="0">
                <a:latin typeface="Amasis MT Pro Light" panose="02040304050005020304" pitchFamily="18" charset="0"/>
              </a:rPr>
              <a:t>Source: Katy White, Director @ gocorps.org</a:t>
            </a:r>
          </a:p>
        </p:txBody>
      </p:sp>
      <p:sp>
        <p:nvSpPr>
          <p:cNvPr id="5" name="Slide Number Placeholder 4">
            <a:extLst>
              <a:ext uri="{FF2B5EF4-FFF2-40B4-BE49-F238E27FC236}">
                <a16:creationId xmlns:a16="http://schemas.microsoft.com/office/drawing/2014/main" id="{DBF3548E-F5AB-4F67-9E4B-8D51F3ADA346}"/>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11" name="Content Placeholder 9">
            <a:extLst>
              <a:ext uri="{FF2B5EF4-FFF2-40B4-BE49-F238E27FC236}">
                <a16:creationId xmlns:a16="http://schemas.microsoft.com/office/drawing/2014/main" id="{82B927D3-4A3C-4449-B09C-96E405F464C6}"/>
              </a:ext>
            </a:extLst>
          </p:cNvPr>
          <p:cNvSpPr txBox="1">
            <a:spLocks/>
          </p:cNvSpPr>
          <p:nvPr/>
        </p:nvSpPr>
        <p:spPr>
          <a:xfrm>
            <a:off x="738908" y="2149476"/>
            <a:ext cx="5433291" cy="36047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2000505000000020004"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2000505000000020004"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2000505000000020004"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Amasis MT Pro Light" panose="02040304050005020304" pitchFamily="18" charset="0"/>
              </a:rPr>
              <a:t>-Motivated by making a difference in the world.</a:t>
            </a:r>
            <a:br>
              <a:rPr lang="en-US" sz="2400" dirty="0">
                <a:latin typeface="Amasis MT Pro Light" panose="02040304050005020304" pitchFamily="18" charset="0"/>
              </a:rPr>
            </a:br>
            <a:r>
              <a:rPr lang="en-US" sz="2400" dirty="0">
                <a:latin typeface="Amasis MT Pro Light" panose="02040304050005020304" pitchFamily="18" charset="0"/>
              </a:rPr>
              <a:t>-Want to make the world a better place.</a:t>
            </a:r>
            <a:br>
              <a:rPr lang="en-US" sz="2400" dirty="0">
                <a:latin typeface="Amasis MT Pro Light" panose="02040304050005020304" pitchFamily="18" charset="0"/>
              </a:rPr>
            </a:br>
            <a:r>
              <a:rPr lang="en-US" sz="2400" dirty="0">
                <a:latin typeface="Amasis MT Pro Light" panose="02040304050005020304" pitchFamily="18" charset="0"/>
              </a:rPr>
              <a:t>-Want to be a part of a bigger movement towards good</a:t>
            </a:r>
            <a:br>
              <a:rPr lang="en-US" sz="2400" dirty="0">
                <a:latin typeface="Amasis MT Pro Light" panose="02040304050005020304" pitchFamily="18" charset="0"/>
              </a:rPr>
            </a:br>
            <a:r>
              <a:rPr lang="en-US" sz="2400" dirty="0">
                <a:latin typeface="Amasis MT Pro Light" panose="02040304050005020304" pitchFamily="18" charset="0"/>
              </a:rPr>
              <a:t>-More collective, not individual</a:t>
            </a:r>
            <a:br>
              <a:rPr lang="en-US" sz="2400" dirty="0">
                <a:latin typeface="Amasis MT Pro Light" panose="02040304050005020304" pitchFamily="18" charset="0"/>
              </a:rPr>
            </a:br>
            <a:r>
              <a:rPr lang="en-US" sz="2400" dirty="0">
                <a:latin typeface="Amasis MT Pro Light" panose="02040304050005020304" pitchFamily="18" charset="0"/>
              </a:rPr>
              <a:t>-If you could paint a picture of the problem they would alleviate, they got excited</a:t>
            </a:r>
          </a:p>
        </p:txBody>
      </p:sp>
    </p:spTree>
    <p:extLst>
      <p:ext uri="{BB962C8B-B14F-4D97-AF65-F5344CB8AC3E}">
        <p14:creationId xmlns:p14="http://schemas.microsoft.com/office/powerpoint/2010/main" val="526153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7CA65-F9A6-4015-812F-255E4264BE30}"/>
              </a:ext>
            </a:extLst>
          </p:cNvPr>
          <p:cNvSpPr>
            <a:spLocks noGrp="1"/>
          </p:cNvSpPr>
          <p:nvPr>
            <p:ph type="title"/>
          </p:nvPr>
        </p:nvSpPr>
        <p:spPr>
          <a:xfrm>
            <a:off x="838200" y="365125"/>
            <a:ext cx="6992566" cy="5520109"/>
          </a:xfrm>
        </p:spPr>
        <p:txBody>
          <a:bodyPr anchor="ctr">
            <a:normAutofit/>
          </a:bodyPr>
          <a:lstStyle/>
          <a:p>
            <a:pPr marL="0" indent="0">
              <a:buNone/>
            </a:pPr>
            <a:r>
              <a:rPr lang="en-US" sz="3200" dirty="0">
                <a:latin typeface="Amasis MT Pro Light" panose="02040304050005020304" pitchFamily="18" charset="0"/>
              </a:rPr>
              <a:t>“The speed and interdependence of events had produced new dynamics that threatened to overwhelm the time-honored processes and culture we’d built…I began to view effective leadership in the new environment as more akin to gardening than chess.”</a:t>
            </a:r>
          </a:p>
          <a:p>
            <a:pPr marL="0" indent="0">
              <a:buNone/>
            </a:pPr>
            <a:br>
              <a:rPr lang="en-US" sz="1800" b="0" dirty="0">
                <a:latin typeface="Amasis MT Pro Light" panose="02040304050005020304" pitchFamily="18" charset="0"/>
              </a:rPr>
            </a:br>
            <a:r>
              <a:rPr lang="en-US" sz="1800" b="0" dirty="0">
                <a:latin typeface="Amasis MT Pro Light" panose="02040304050005020304" pitchFamily="18" charset="0"/>
              </a:rPr>
              <a:t>—General Stanley McChrystal, USA (Ret.), and author of </a:t>
            </a:r>
            <a:r>
              <a:rPr lang="en-US" sz="1800" b="0" i="1" dirty="0">
                <a:latin typeface="Amasis MT Pro Light" panose="02040304050005020304" pitchFamily="18" charset="0"/>
              </a:rPr>
              <a:t>Team of Teams</a:t>
            </a:r>
            <a:endParaRPr lang="en-US" sz="1800" dirty="0">
              <a:latin typeface="Amasis MT Pro Light" panose="02040304050005020304" pitchFamily="18" charset="0"/>
            </a:endParaRPr>
          </a:p>
        </p:txBody>
      </p:sp>
      <p:pic>
        <p:nvPicPr>
          <p:cNvPr id="7" name="Picture 6" descr="A picture containing text, person, outdoor, plant&#10;&#10;Description automatically generated">
            <a:extLst>
              <a:ext uri="{FF2B5EF4-FFF2-40B4-BE49-F238E27FC236}">
                <a16:creationId xmlns:a16="http://schemas.microsoft.com/office/drawing/2014/main" id="{0B58A6CE-F48D-429C-A169-619B15CD13A8}"/>
              </a:ext>
            </a:extLst>
          </p:cNvPr>
          <p:cNvPicPr>
            <a:picLocks noChangeAspect="1"/>
          </p:cNvPicPr>
          <p:nvPr/>
        </p:nvPicPr>
        <p:blipFill rotWithShape="1">
          <a:blip r:embed="rId2">
            <a:extLst>
              <a:ext uri="{28A0092B-C50C-407E-A947-70E740481C1C}">
                <a14:useLocalDpi xmlns:a14="http://schemas.microsoft.com/office/drawing/2010/main" val="0"/>
              </a:ext>
            </a:extLst>
          </a:blip>
          <a:srcRect l="20812" r="-3" b="-3"/>
          <a:stretch/>
        </p:blipFill>
        <p:spPr>
          <a:xfrm>
            <a:off x="8268511" y="3230655"/>
            <a:ext cx="3085288" cy="2950935"/>
          </a:xfrm>
          <a:prstGeom prst="rect">
            <a:avLst/>
          </a:prstGeom>
          <a:noFill/>
        </p:spPr>
      </p:pic>
      <p:pic>
        <p:nvPicPr>
          <p:cNvPr id="9" name="Picture 8" descr="A picture containing object, chessman, indoor, counter&#10;&#10;Description automatically generated">
            <a:extLst>
              <a:ext uri="{FF2B5EF4-FFF2-40B4-BE49-F238E27FC236}">
                <a16:creationId xmlns:a16="http://schemas.microsoft.com/office/drawing/2014/main" id="{20CF24A9-FEF7-411A-B652-99E81AC85100}"/>
              </a:ext>
            </a:extLst>
          </p:cNvPr>
          <p:cNvPicPr>
            <a:picLocks noChangeAspect="1"/>
          </p:cNvPicPr>
          <p:nvPr/>
        </p:nvPicPr>
        <p:blipFill rotWithShape="1">
          <a:blip r:embed="rId3">
            <a:extLst>
              <a:ext uri="{28A0092B-C50C-407E-A947-70E740481C1C}">
                <a14:useLocalDpi xmlns:a14="http://schemas.microsoft.com/office/drawing/2010/main" val="0"/>
              </a:ext>
            </a:extLst>
          </a:blip>
          <a:srcRect l="4555" r="15958" b="-1"/>
          <a:stretch/>
        </p:blipFill>
        <p:spPr>
          <a:xfrm>
            <a:off x="8268511" y="575896"/>
            <a:ext cx="3085288" cy="2590924"/>
          </a:xfrm>
          <a:prstGeom prst="rect">
            <a:avLst/>
          </a:prstGeom>
          <a:noFill/>
        </p:spPr>
      </p:pic>
      <p:sp>
        <p:nvSpPr>
          <p:cNvPr id="14" name="Footer Placeholder 4">
            <a:extLst>
              <a:ext uri="{FF2B5EF4-FFF2-40B4-BE49-F238E27FC236}">
                <a16:creationId xmlns:a16="http://schemas.microsoft.com/office/drawing/2014/main" id="{95FAA392-D093-47F3-B71C-0D0CE4663219}"/>
              </a:ext>
            </a:extLst>
          </p:cNvPr>
          <p:cNvSpPr>
            <a:spLocks noGrp="1"/>
          </p:cNvSpPr>
          <p:nvPr>
            <p:ph type="ftr" sz="quarter" idx="11"/>
          </p:nvPr>
        </p:nvSpPr>
        <p:spPr>
          <a:xfrm>
            <a:off x="2592592" y="6356350"/>
            <a:ext cx="7713234" cy="365125"/>
          </a:xfrm>
        </p:spPr>
        <p:txBody>
          <a:bodyPr/>
          <a:lstStyle/>
          <a:p>
            <a:endParaRPr lang="en-US"/>
          </a:p>
        </p:txBody>
      </p:sp>
      <p:sp>
        <p:nvSpPr>
          <p:cNvPr id="5" name="Slide Number Placeholder 4">
            <a:extLst>
              <a:ext uri="{FF2B5EF4-FFF2-40B4-BE49-F238E27FC236}">
                <a16:creationId xmlns:a16="http://schemas.microsoft.com/office/drawing/2014/main" id="{91DB0F5D-BD7F-4097-8A58-957267631B06}"/>
              </a:ext>
            </a:extLst>
          </p:cNvPr>
          <p:cNvSpPr>
            <a:spLocks noGrp="1"/>
          </p:cNvSpPr>
          <p:nvPr>
            <p:ph type="sldNum" sz="quarter" idx="12"/>
          </p:nvPr>
        </p:nvSpPr>
        <p:spPr>
          <a:xfrm>
            <a:off x="10467190" y="6356350"/>
            <a:ext cx="886609" cy="365125"/>
          </a:xfrm>
        </p:spPr>
        <p:txBody>
          <a:bodyPr anchor="ctr">
            <a:normAutofit/>
          </a:bodyPr>
          <a:lstStyle/>
          <a:p>
            <a:pPr>
              <a:spcAft>
                <a:spcPts val="600"/>
              </a:spcAft>
            </a:pPr>
            <a:fld id="{61FD2B60-4FF3-4ACB-BFCC-FB3B721DC7FB}" type="slidenum">
              <a:rPr lang="en-US" smtClean="0"/>
              <a:pPr>
                <a:spcAft>
                  <a:spcPts val="600"/>
                </a:spcAft>
              </a:pPr>
              <a:t>25</a:t>
            </a:fld>
            <a:endParaRPr lang="en-US"/>
          </a:p>
        </p:txBody>
      </p:sp>
    </p:spTree>
    <p:extLst>
      <p:ext uri="{BB962C8B-B14F-4D97-AF65-F5344CB8AC3E}">
        <p14:creationId xmlns:p14="http://schemas.microsoft.com/office/powerpoint/2010/main" val="1351682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E255A-C9E8-472F-A173-0A3CBEACC8C8}"/>
              </a:ext>
            </a:extLst>
          </p:cNvPr>
          <p:cNvSpPr>
            <a:spLocks noGrp="1"/>
          </p:cNvSpPr>
          <p:nvPr>
            <p:ph type="title"/>
          </p:nvPr>
        </p:nvSpPr>
        <p:spPr>
          <a:xfrm>
            <a:off x="838199" y="2495483"/>
            <a:ext cx="10515600" cy="1552452"/>
          </a:xfrm>
        </p:spPr>
        <p:txBody>
          <a:bodyPr anchor="ctr">
            <a:noAutofit/>
          </a:bodyPr>
          <a:lstStyle/>
          <a:p>
            <a:pPr marL="0" indent="0" algn="ctr">
              <a:buNone/>
            </a:pPr>
            <a:r>
              <a:rPr lang="en-US" sz="3200" b="1" dirty="0">
                <a:latin typeface="Amasis MT Pro Light" panose="02040304050005020304" pitchFamily="18" charset="0"/>
              </a:rPr>
              <a:t>Takeaway #4 (Standard 1 &amp; 2): </a:t>
            </a:r>
            <a:br>
              <a:rPr lang="en-US" sz="3200" dirty="0">
                <a:latin typeface="Amasis MT Pro Light" panose="02040304050005020304" pitchFamily="18" charset="0"/>
              </a:rPr>
            </a:br>
            <a:r>
              <a:rPr lang="en-US" sz="3200" dirty="0">
                <a:latin typeface="Amasis MT Pro Light" panose="02040304050005020304" pitchFamily="18" charset="0"/>
              </a:rPr>
              <a:t>Provide space for Gen Z to reflect and discuss where </a:t>
            </a:r>
            <a:r>
              <a:rPr lang="en-US" sz="3200" b="1" dirty="0">
                <a:latin typeface="Amasis MT Pro Light" panose="02040304050005020304" pitchFamily="18" charset="0"/>
              </a:rPr>
              <a:t>God is working </a:t>
            </a:r>
            <a:r>
              <a:rPr lang="en-US" sz="3200" dirty="0">
                <a:latin typeface="Amasis MT Pro Light" panose="02040304050005020304" pitchFamily="18" charset="0"/>
              </a:rPr>
              <a:t>in them and the ministry with whom you are partnering; affirm individual gifts and contributions of where you see God working in and through them.</a:t>
            </a:r>
            <a:br>
              <a:rPr lang="en-US" sz="3200" dirty="0">
                <a:latin typeface="Amasis MT Pro Light" panose="02040304050005020304" pitchFamily="18" charset="0"/>
              </a:rPr>
            </a:br>
            <a:br>
              <a:rPr lang="en-US" sz="3200" dirty="0">
                <a:latin typeface="Amasis MT Pro Light" panose="02040304050005020304" pitchFamily="18" charset="0"/>
              </a:rPr>
            </a:br>
            <a:r>
              <a:rPr lang="en-US" sz="3200" i="1" dirty="0">
                <a:latin typeface="Amasis MT Pro Light" panose="02040304050005020304" pitchFamily="18" charset="0"/>
              </a:rPr>
              <a:t>What are ways you have done/could do this pre-field, on-field, post-field?</a:t>
            </a:r>
            <a:r>
              <a:rPr lang="en-US" sz="3200" dirty="0">
                <a:latin typeface="Amasis MT Pro Light" panose="02040304050005020304" pitchFamily="18" charset="0"/>
              </a:rPr>
              <a:t>  </a:t>
            </a:r>
          </a:p>
        </p:txBody>
      </p:sp>
      <p:sp>
        <p:nvSpPr>
          <p:cNvPr id="29" name="Footer Placeholder 3">
            <a:extLst>
              <a:ext uri="{FF2B5EF4-FFF2-40B4-BE49-F238E27FC236}">
                <a16:creationId xmlns:a16="http://schemas.microsoft.com/office/drawing/2014/main" id="{A450981A-C425-48FC-A468-A52EC49AC315}"/>
              </a:ext>
            </a:extLst>
          </p:cNvPr>
          <p:cNvSpPr>
            <a:spLocks noGrp="1"/>
          </p:cNvSpPr>
          <p:nvPr>
            <p:ph type="ftr" sz="quarter" idx="11"/>
          </p:nvPr>
        </p:nvSpPr>
        <p:spPr>
          <a:xfrm>
            <a:off x="2592592" y="6356350"/>
            <a:ext cx="7713234" cy="365125"/>
          </a:xfrm>
        </p:spPr>
        <p:txBody>
          <a:bodyPr/>
          <a:lstStyle/>
          <a:p>
            <a:endParaRPr lang="en-US"/>
          </a:p>
        </p:txBody>
      </p:sp>
      <p:sp>
        <p:nvSpPr>
          <p:cNvPr id="5" name="Slide Number Placeholder 4">
            <a:extLst>
              <a:ext uri="{FF2B5EF4-FFF2-40B4-BE49-F238E27FC236}">
                <a16:creationId xmlns:a16="http://schemas.microsoft.com/office/drawing/2014/main" id="{F16E329E-1DCF-4D28-90E2-1FE75ED7359C}"/>
              </a:ext>
            </a:extLst>
          </p:cNvPr>
          <p:cNvSpPr>
            <a:spLocks noGrp="1"/>
          </p:cNvSpPr>
          <p:nvPr>
            <p:ph type="sldNum" sz="quarter" idx="12"/>
          </p:nvPr>
        </p:nvSpPr>
        <p:spPr>
          <a:xfrm>
            <a:off x="10467190" y="6356350"/>
            <a:ext cx="886609" cy="365125"/>
          </a:xfrm>
        </p:spPr>
        <p:txBody>
          <a:bodyPr anchor="ctr">
            <a:normAutofit/>
          </a:bodyPr>
          <a:lstStyle/>
          <a:p>
            <a:pPr>
              <a:spcAft>
                <a:spcPts val="600"/>
              </a:spcAft>
            </a:pPr>
            <a:fld id="{61FD2B60-4FF3-4ACB-BFCC-FB3B721DC7FB}" type="slidenum">
              <a:rPr lang="en-US"/>
              <a:pPr>
                <a:spcAft>
                  <a:spcPts val="600"/>
                </a:spcAft>
              </a:pPr>
              <a:t>26</a:t>
            </a:fld>
            <a:endParaRPr lang="en-US"/>
          </a:p>
        </p:txBody>
      </p:sp>
    </p:spTree>
    <p:extLst>
      <p:ext uri="{BB962C8B-B14F-4D97-AF65-F5344CB8AC3E}">
        <p14:creationId xmlns:p14="http://schemas.microsoft.com/office/powerpoint/2010/main" val="226053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6BEB482-6CE7-4D6C-AC19-BDA464730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33">
            <a:extLst>
              <a:ext uri="{FF2B5EF4-FFF2-40B4-BE49-F238E27FC236}">
                <a16:creationId xmlns:a16="http://schemas.microsoft.com/office/drawing/2014/main" id="{AB948C00-58B8-4380-A1A8-49F7136B1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199" y="365125"/>
            <a:ext cx="6909865" cy="1325563"/>
          </a:xfrm>
        </p:spPr>
        <p:txBody>
          <a:bodyPr vert="horz" lIns="91440" tIns="45720" rIns="91440" bIns="45720" rtlCol="0" anchor="ctr">
            <a:normAutofit/>
          </a:bodyPr>
          <a:lstStyle/>
          <a:p>
            <a:pPr algn="l"/>
            <a:r>
              <a:rPr lang="en-US" sz="4000" dirty="0">
                <a:latin typeface="Amasis MT Pro Light" panose="02040304050005020304" pitchFamily="18" charset="0"/>
              </a:rPr>
              <a:t>Today’s SCENE:</a:t>
            </a:r>
            <a:endParaRPr lang="en-US" sz="4000" dirty="0">
              <a:effectLst/>
              <a:latin typeface="Amasis MT Pro Light" panose="02040304050005020304" pitchFamily="18" charset="0"/>
            </a:endParaRPr>
          </a:p>
        </p:txBody>
      </p:sp>
      <p:sp>
        <p:nvSpPr>
          <p:cNvPr id="7" name="TextBox 6"/>
          <p:cNvSpPr txBox="1"/>
          <p:nvPr/>
        </p:nvSpPr>
        <p:spPr>
          <a:xfrm>
            <a:off x="838200" y="1825625"/>
            <a:ext cx="5986112" cy="435133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ounded Rectangle 24">
            <a:extLst>
              <a:ext uri="{FF2B5EF4-FFF2-40B4-BE49-F238E27FC236}">
                <a16:creationId xmlns:a16="http://schemas.microsoft.com/office/drawing/2014/main" id="{AE6D64A5-8B93-4019-9FDC-75D3D7B87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rgbClr val="FFFFFF"/>
          </a:solidFill>
          <a:ln w="15875">
            <a:solidFill>
              <a:srgbClr val="5D332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C76A4E0-55A1-4166-9A6D-435B9441A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507487" y="1365843"/>
            <a:ext cx="2735071" cy="411557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62200" y="1524000"/>
            <a:ext cx="7772400" cy="52578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500" b="1" i="0" u="none" strike="noStrike" kern="1200" cap="none" spc="0" normalizeH="0" baseline="0" noProof="0">
              <a:ln>
                <a:noFill/>
              </a:ln>
              <a:solidFill>
                <a:prstClr val="black"/>
              </a:solidFill>
              <a:effectLst/>
              <a:uLnTx/>
              <a:uFillTx/>
              <a:latin typeface="Batang" pitchFamily="18" charset="-127"/>
              <a:ea typeface="Batang" pitchFamily="18" charset="-127"/>
              <a:cs typeface="+mn-cs"/>
            </a:endParaRPr>
          </a:p>
          <a:p>
            <a:pPr marL="0" marR="0" lvl="0" indent="0" algn="l" defTabSz="914400" rtl="0" eaLnBrk="1" fontAlgn="auto" latinLnBrk="0" hangingPunct="1">
              <a:lnSpc>
                <a:spcPct val="100000"/>
              </a:lnSpc>
              <a:spcBef>
                <a:spcPct val="0"/>
              </a:spcBef>
              <a:spcAft>
                <a:spcPts val="600"/>
              </a:spcAft>
              <a:buClrTx/>
              <a:buSzTx/>
              <a:buFont typeface="Arial" pitchFamily="34" charset="0"/>
              <a:buChar char="•"/>
              <a:tabLst/>
              <a:defRPr/>
            </a:pPr>
            <a:endParaRPr kumimoji="0" lang="en-US" sz="3500" b="1" i="0" u="none" strike="noStrike" kern="1200" cap="none" spc="0" normalizeH="0" baseline="0" noProof="0">
              <a:ln>
                <a:noFill/>
              </a:ln>
              <a:solidFill>
                <a:prstClr val="black"/>
              </a:solidFill>
              <a:effectLst/>
              <a:uLnTx/>
              <a:uFillTx/>
              <a:latin typeface="Batang" pitchFamily="18" charset="-127"/>
              <a:ea typeface="Batang" pitchFamily="18" charset="-127"/>
              <a:cs typeface="+mn-cs"/>
            </a:endParaRPr>
          </a:p>
        </p:txBody>
      </p:sp>
      <p:sp>
        <p:nvSpPr>
          <p:cNvPr id="10" name="Content Placeholder 2">
            <a:extLst>
              <a:ext uri="{FF2B5EF4-FFF2-40B4-BE49-F238E27FC236}">
                <a16:creationId xmlns:a16="http://schemas.microsoft.com/office/drawing/2014/main" id="{B70A4738-C4A5-44B3-945A-7650A2BBB9B5}"/>
              </a:ext>
            </a:extLst>
          </p:cNvPr>
          <p:cNvSpPr txBox="1">
            <a:spLocks/>
          </p:cNvSpPr>
          <p:nvPr/>
        </p:nvSpPr>
        <p:spPr>
          <a:xfrm>
            <a:off x="643464" y="1776727"/>
            <a:ext cx="8832792" cy="52925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rPr>
              <a:t>Our world is full of:	Consequently,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rPr>
              <a:t>				Gen Z can assume: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prstClr val="black"/>
                </a:solidFill>
                <a:effectLst/>
                <a:uLnTx/>
                <a:uFillTx/>
                <a:latin typeface="Amasis MT Pro Light" panose="02040304050005020304" pitchFamily="18" charset="0"/>
              </a:rPr>
              <a:t>S – Speed			Slow is bad.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prstClr val="black"/>
                </a:solidFill>
                <a:effectLst/>
                <a:uLnTx/>
                <a:uFillTx/>
                <a:latin typeface="Amasis MT Pro Light" panose="02040304050005020304" pitchFamily="18" charset="0"/>
              </a:rPr>
              <a:t>C – Convenience		Hard is bad.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prstClr val="black"/>
                </a:solidFill>
                <a:effectLst/>
                <a:uLnTx/>
                <a:uFillTx/>
                <a:latin typeface="Amasis MT Pro Light" panose="02040304050005020304" pitchFamily="18" charset="0"/>
              </a:rPr>
              <a:t>E – Entertainment		Boring is bad.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prstClr val="black"/>
                </a:solidFill>
                <a:effectLst/>
                <a:uLnTx/>
                <a:uFillTx/>
                <a:latin typeface="Amasis MT Pro Light" panose="02040304050005020304" pitchFamily="18" charset="0"/>
              </a:rPr>
              <a:t>N – Nurture		Risk is bad.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prstClr val="black"/>
                </a:solidFill>
                <a:effectLst/>
                <a:uLnTx/>
                <a:uFillTx/>
                <a:latin typeface="Amasis MT Pro Light" panose="02040304050005020304" pitchFamily="18" charset="0"/>
              </a:rPr>
              <a:t>E – Entitlement		Labor is bad</a:t>
            </a:r>
          </a:p>
          <a:p>
            <a:pPr marL="36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562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10">
          <a:fgClr>
            <a:srgbClr val="F5F5F5"/>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5320" y="365125"/>
            <a:ext cx="5120114" cy="1692794"/>
          </a:xfrm>
        </p:spPr>
        <p:txBody>
          <a:bodyPr vert="horz" lIns="91440" tIns="45720" rIns="91440" bIns="45720" rtlCol="0" anchor="ctr">
            <a:normAutofit/>
          </a:bodyPr>
          <a:lstStyle/>
          <a:p>
            <a:pPr algn="l"/>
            <a:br>
              <a:rPr lang="en-US" sz="2800" b="1" dirty="0">
                <a:effectLst/>
                <a:latin typeface="+mj-lt"/>
              </a:rPr>
            </a:br>
            <a:br>
              <a:rPr lang="en-US" sz="2800" b="1" dirty="0">
                <a:effectLst/>
                <a:latin typeface="+mj-lt"/>
              </a:rPr>
            </a:br>
            <a:br>
              <a:rPr lang="en-US" sz="2800" b="1" dirty="0">
                <a:effectLst/>
                <a:latin typeface="+mj-lt"/>
              </a:rPr>
            </a:br>
            <a:r>
              <a:rPr lang="en-US" sz="2800" b="1" dirty="0">
                <a:latin typeface="Amasis MT Pro Light" panose="02040304050005020304" pitchFamily="18" charset="0"/>
              </a:rPr>
              <a:t>Mental Health Trends</a:t>
            </a:r>
            <a:endParaRPr lang="en-US" sz="2800" b="1" dirty="0">
              <a:effectLst/>
              <a:latin typeface="Amasis MT Pro Light" panose="02040304050005020304" pitchFamily="18" charset="0"/>
            </a:endParaRPr>
          </a:p>
        </p:txBody>
      </p:sp>
      <p:sp>
        <p:nvSpPr>
          <p:cNvPr id="8" name="TextBox 7"/>
          <p:cNvSpPr txBox="1"/>
          <p:nvPr/>
        </p:nvSpPr>
        <p:spPr>
          <a:xfrm>
            <a:off x="655321" y="2575033"/>
            <a:ext cx="5638475" cy="4141413"/>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rPr>
              <a:t>Gen Z is </a:t>
            </a:r>
            <a:r>
              <a:rPr lang="en-US" sz="2800" dirty="0">
                <a:solidFill>
                  <a:prstClr val="black"/>
                </a:solidFill>
                <a:latin typeface="Amasis MT Pro Light" panose="02040304050005020304" pitchFamily="18" charset="0"/>
              </a:rPr>
              <a:t>experiencing a</a:t>
            </a: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rPr>
              <a:t> mental health crisis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Amasis MT Pro Light" panose="02040304050005020304" pitchFamily="18" charset="0"/>
              </a:rPr>
              <a:t>22% of 21-year-olds are anxious (always or usually anxious about important decisions, afraid to fail, and uncertain about the future)</a:t>
            </a:r>
          </a:p>
          <a:p>
            <a:pPr marL="342900" indent="-228600">
              <a:lnSpc>
                <a:spcPct val="90000"/>
              </a:lnSpc>
              <a:spcAft>
                <a:spcPts val="600"/>
              </a:spcAft>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rPr>
              <a:t>Gen Z is the loneliest generation</a:t>
            </a:r>
          </a:p>
          <a:p>
            <a:pPr marL="114300" marR="0" lvl="0" algn="l" defTabSz="914400" rtl="0" eaLnBrk="1" fontAlgn="auto" latinLnBrk="0" hangingPunct="1">
              <a:lnSpc>
                <a:spcPct val="90000"/>
              </a:lnSpc>
              <a:spcBef>
                <a:spcPts val="0"/>
              </a:spcBef>
              <a:spcAft>
                <a:spcPts val="600"/>
              </a:spcAft>
              <a:buClrTx/>
              <a:buSzTx/>
              <a:tabLst/>
              <a:defRPr/>
            </a:pPr>
            <a:endPar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ndParaRPr>
          </a:p>
        </p:txBody>
      </p:sp>
      <p:pic>
        <p:nvPicPr>
          <p:cNvPr id="4" name="Picture 3">
            <a:extLst>
              <a:ext uri="{FF2B5EF4-FFF2-40B4-BE49-F238E27FC236}">
                <a16:creationId xmlns:a16="http://schemas.microsoft.com/office/drawing/2014/main" id="{198579DD-F371-4D73-8962-5970B1257322}"/>
              </a:ext>
            </a:extLst>
          </p:cNvPr>
          <p:cNvPicPr>
            <a:picLocks noChangeAspect="1"/>
          </p:cNvPicPr>
          <p:nvPr/>
        </p:nvPicPr>
        <p:blipFill rotWithShape="1">
          <a:blip r:embed="rId2">
            <a:extLst>
              <a:ext uri="{28A0092B-C50C-407E-A947-70E740481C1C}">
                <a14:useLocalDpi xmlns:a14="http://schemas.microsoft.com/office/drawing/2010/main" val="0"/>
              </a:ext>
            </a:extLst>
          </a:blip>
          <a:srcRect l="9743" r="28809"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Rectangle 1">
            <a:extLst>
              <a:ext uri="{FF2B5EF4-FFF2-40B4-BE49-F238E27FC236}">
                <a16:creationId xmlns:a16="http://schemas.microsoft.com/office/drawing/2014/main" id="{C2F034F0-46A4-4E02-82E0-3D8FEB84B3DF}"/>
              </a:ext>
            </a:extLst>
          </p:cNvPr>
          <p:cNvSpPr>
            <a:spLocks noChangeArrowheads="1"/>
          </p:cNvSpPr>
          <p:nvPr/>
        </p:nvSpPr>
        <p:spPr bwMode="auto">
          <a:xfrm>
            <a:off x="4912469" y="6457890"/>
            <a:ext cx="36306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Stats from iGen by Jean Twenge; CDC; </a:t>
            </a:r>
            <a:r>
              <a:rPr kumimoji="0" lang="en-US" sz="1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Barna</a:t>
            </a: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Research</a:t>
            </a:r>
            <a:endParaRPr kumimoji="0" lang="en-US" sz="1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2138649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320" y="365125"/>
            <a:ext cx="5120114" cy="1692794"/>
          </a:xfrm>
        </p:spPr>
        <p:txBody>
          <a:bodyPr vert="horz" lIns="91440" tIns="45720" rIns="91440" bIns="45720" rtlCol="0" anchor="ctr">
            <a:normAutofit/>
          </a:bodyPr>
          <a:lstStyle/>
          <a:p>
            <a:pPr algn="l"/>
            <a:br>
              <a:rPr lang="en-US" sz="2800" b="1" dirty="0">
                <a:effectLst/>
                <a:latin typeface="+mj-lt"/>
              </a:rPr>
            </a:br>
            <a:br>
              <a:rPr lang="en-US" sz="2800" b="1" dirty="0">
                <a:effectLst/>
                <a:latin typeface="+mj-lt"/>
              </a:rPr>
            </a:br>
            <a:br>
              <a:rPr lang="en-US" sz="2800" b="1" dirty="0">
                <a:effectLst/>
                <a:latin typeface="+mj-lt"/>
              </a:rPr>
            </a:br>
            <a:r>
              <a:rPr lang="en-US" sz="2800" b="1" dirty="0">
                <a:latin typeface="Amasis MT Pro Light" panose="02040304050005020304" pitchFamily="18" charset="0"/>
              </a:rPr>
              <a:t>Technology Trends</a:t>
            </a:r>
            <a:endParaRPr lang="en-US" sz="2800" b="1" dirty="0">
              <a:effectLst/>
              <a:latin typeface="Amasis MT Pro Light" panose="02040304050005020304" pitchFamily="18" charset="0"/>
            </a:endParaRPr>
          </a:p>
        </p:txBody>
      </p:sp>
      <p:sp>
        <p:nvSpPr>
          <p:cNvPr id="8" name="TextBox 7"/>
          <p:cNvSpPr txBox="1"/>
          <p:nvPr/>
        </p:nvSpPr>
        <p:spPr>
          <a:xfrm>
            <a:off x="655320" y="2187198"/>
            <a:ext cx="5638475" cy="4141413"/>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rPr>
              <a:t>The correlation between social media use and loneliness appears across all demographic groups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masis MT Pro Light" panose="02040304050005020304" pitchFamily="18" charset="0"/>
                <a:ea typeface="+mn-ea"/>
                <a:cs typeface="+mn-cs"/>
              </a:rPr>
              <a:t>Eighth graders who are heavy users of social media increase their risk of depression by 27%, while those who play sports, go to religious services, or even do homework cut their risk significantly.</a:t>
            </a:r>
          </a:p>
        </p:txBody>
      </p:sp>
      <p:pic>
        <p:nvPicPr>
          <p:cNvPr id="4" name="Picture 3">
            <a:extLst>
              <a:ext uri="{FF2B5EF4-FFF2-40B4-BE49-F238E27FC236}">
                <a16:creationId xmlns:a16="http://schemas.microsoft.com/office/drawing/2014/main" id="{198579DD-F371-4D73-8962-5970B1257322}"/>
              </a:ext>
            </a:extLst>
          </p:cNvPr>
          <p:cNvPicPr>
            <a:picLocks noChangeAspect="1"/>
          </p:cNvPicPr>
          <p:nvPr/>
        </p:nvPicPr>
        <p:blipFill rotWithShape="1">
          <a:blip r:embed="rId2">
            <a:extLst>
              <a:ext uri="{28A0092B-C50C-407E-A947-70E740481C1C}">
                <a14:useLocalDpi xmlns:a14="http://schemas.microsoft.com/office/drawing/2010/main" val="0"/>
              </a:ext>
            </a:extLst>
          </a:blip>
          <a:srcRect l="9743" r="28809"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Rectangle 1">
            <a:extLst>
              <a:ext uri="{FF2B5EF4-FFF2-40B4-BE49-F238E27FC236}">
                <a16:creationId xmlns:a16="http://schemas.microsoft.com/office/drawing/2014/main" id="{C2F034F0-46A4-4E02-82E0-3D8FEB84B3DF}"/>
              </a:ext>
            </a:extLst>
          </p:cNvPr>
          <p:cNvSpPr>
            <a:spLocks noChangeArrowheads="1"/>
          </p:cNvSpPr>
          <p:nvPr/>
        </p:nvSpPr>
        <p:spPr bwMode="auto">
          <a:xfrm>
            <a:off x="4912469" y="6457890"/>
            <a:ext cx="36306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Common Sense Media</a:t>
            </a:r>
            <a:endParaRPr kumimoji="0" lang="en-US" sz="1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286242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E255A-C9E8-472F-A173-0A3CBEACC8C8}"/>
              </a:ext>
            </a:extLst>
          </p:cNvPr>
          <p:cNvSpPr>
            <a:spLocks noGrp="1"/>
          </p:cNvSpPr>
          <p:nvPr>
            <p:ph type="title"/>
          </p:nvPr>
        </p:nvSpPr>
        <p:spPr>
          <a:xfrm>
            <a:off x="838200" y="365125"/>
            <a:ext cx="10515600" cy="1552452"/>
          </a:xfrm>
        </p:spPr>
        <p:txBody>
          <a:bodyPr anchor="ctr">
            <a:normAutofit/>
          </a:bodyPr>
          <a:lstStyle/>
          <a:p>
            <a:pPr marL="0" indent="0" algn="ctr">
              <a:buNone/>
            </a:pPr>
            <a:r>
              <a:rPr lang="en-US" sz="3200" dirty="0">
                <a:latin typeface="Amasis MT Pro Light" panose="02040304050005020304" pitchFamily="18" charset="0"/>
              </a:rPr>
              <a:t>Based on your experiences and relationships with students, what do you see as Gen Z’s most important traits, habits, attitudes, or perspectives?</a:t>
            </a:r>
          </a:p>
        </p:txBody>
      </p:sp>
      <p:pic>
        <p:nvPicPr>
          <p:cNvPr id="9" name="Graphic 8" descr="A group of people posing for a photo&#10;&#10;Description automatically generated">
            <a:extLst>
              <a:ext uri="{FF2B5EF4-FFF2-40B4-BE49-F238E27FC236}">
                <a16:creationId xmlns:a16="http://schemas.microsoft.com/office/drawing/2014/main" id="{C8420B40-C71E-4BC5-B038-E5F523DC7D3B}"/>
              </a:ext>
            </a:extLst>
          </p:cNvPr>
          <p:cNvPicPr>
            <a:picLocks noChangeAspect="1"/>
          </p:cNvPicPr>
          <p:nvPr/>
        </p:nvPicPr>
        <p:blipFill rotWithShape="1">
          <a:blip r:embed="rId2">
            <a:extLst>
              <a:ext uri="{28A0092B-C50C-407E-A947-70E740481C1C}">
                <a14:useLocalDpi xmlns:a14="http://schemas.microsoft.com/office/drawing/2010/main" val="0"/>
              </a:ext>
            </a:extLst>
          </a:blip>
          <a:srcRect t="8185" b="36642"/>
          <a:stretch/>
        </p:blipFill>
        <p:spPr>
          <a:xfrm>
            <a:off x="838200" y="1825625"/>
            <a:ext cx="10515600" cy="4351338"/>
          </a:xfrm>
          <a:prstGeom prst="rect">
            <a:avLst/>
          </a:prstGeom>
          <a:noFill/>
        </p:spPr>
      </p:pic>
      <p:sp>
        <p:nvSpPr>
          <p:cNvPr id="29" name="Footer Placeholder 3">
            <a:extLst>
              <a:ext uri="{FF2B5EF4-FFF2-40B4-BE49-F238E27FC236}">
                <a16:creationId xmlns:a16="http://schemas.microsoft.com/office/drawing/2014/main" id="{A450981A-C425-48FC-A468-A52EC49AC315}"/>
              </a:ext>
            </a:extLst>
          </p:cNvPr>
          <p:cNvSpPr>
            <a:spLocks noGrp="1"/>
          </p:cNvSpPr>
          <p:nvPr>
            <p:ph type="ftr" sz="quarter" idx="11"/>
          </p:nvPr>
        </p:nvSpPr>
        <p:spPr>
          <a:xfrm>
            <a:off x="2592592" y="6356350"/>
            <a:ext cx="7713234" cy="365125"/>
          </a:xfrm>
        </p:spPr>
        <p:txBody>
          <a:bodyPr/>
          <a:lstStyle/>
          <a:p>
            <a:endParaRPr lang="en-US"/>
          </a:p>
        </p:txBody>
      </p:sp>
      <p:sp>
        <p:nvSpPr>
          <p:cNvPr id="5" name="Slide Number Placeholder 4">
            <a:extLst>
              <a:ext uri="{FF2B5EF4-FFF2-40B4-BE49-F238E27FC236}">
                <a16:creationId xmlns:a16="http://schemas.microsoft.com/office/drawing/2014/main" id="{F16E329E-1DCF-4D28-90E2-1FE75ED7359C}"/>
              </a:ext>
            </a:extLst>
          </p:cNvPr>
          <p:cNvSpPr>
            <a:spLocks noGrp="1"/>
          </p:cNvSpPr>
          <p:nvPr>
            <p:ph type="sldNum" sz="quarter" idx="12"/>
          </p:nvPr>
        </p:nvSpPr>
        <p:spPr>
          <a:xfrm>
            <a:off x="10467190" y="6356350"/>
            <a:ext cx="886609" cy="365125"/>
          </a:xfrm>
        </p:spPr>
        <p:txBody>
          <a:bodyPr anchor="ctr">
            <a:normAutofit/>
          </a:bodyPr>
          <a:lstStyle/>
          <a:p>
            <a:pPr>
              <a:spcAft>
                <a:spcPts val="600"/>
              </a:spcAft>
            </a:pPr>
            <a:fld id="{61FD2B60-4FF3-4ACB-BFCC-FB3B721DC7FB}" type="slidenum">
              <a:rPr lang="en-US"/>
              <a:pPr>
                <a:spcAft>
                  <a:spcPts val="600"/>
                </a:spcAft>
              </a:pPr>
              <a:t>3</a:t>
            </a:fld>
            <a:endParaRPr lang="en-US"/>
          </a:p>
        </p:txBody>
      </p:sp>
    </p:spTree>
    <p:extLst>
      <p:ext uri="{BB962C8B-B14F-4D97-AF65-F5344CB8AC3E}">
        <p14:creationId xmlns:p14="http://schemas.microsoft.com/office/powerpoint/2010/main" val="2688513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320" y="365125"/>
            <a:ext cx="5120114" cy="1692794"/>
          </a:xfrm>
        </p:spPr>
        <p:txBody>
          <a:bodyPr vert="horz" lIns="91440" tIns="45720" rIns="91440" bIns="45720" rtlCol="0" anchor="ctr">
            <a:normAutofit/>
          </a:bodyPr>
          <a:lstStyle/>
          <a:p>
            <a:pPr algn="l"/>
            <a:br>
              <a:rPr lang="en-US" sz="2800" b="1" dirty="0">
                <a:effectLst/>
                <a:latin typeface="+mj-lt"/>
              </a:rPr>
            </a:br>
            <a:br>
              <a:rPr lang="en-US" sz="2800" b="1" dirty="0">
                <a:effectLst/>
                <a:latin typeface="+mj-lt"/>
              </a:rPr>
            </a:br>
            <a:br>
              <a:rPr lang="en-US" sz="2800" b="1" dirty="0">
                <a:effectLst/>
                <a:latin typeface="+mj-lt"/>
              </a:rPr>
            </a:br>
            <a:r>
              <a:rPr lang="en-US" sz="2800" b="1" dirty="0">
                <a:latin typeface="Amasis MT Pro Light" panose="02040304050005020304" pitchFamily="18" charset="0"/>
              </a:rPr>
              <a:t>Technology Trends</a:t>
            </a:r>
            <a:endParaRPr lang="en-US" sz="2800" b="1" dirty="0">
              <a:effectLst/>
              <a:latin typeface="Amasis MT Pro Light" panose="02040304050005020304" pitchFamily="18" charset="0"/>
            </a:endParaRPr>
          </a:p>
        </p:txBody>
      </p:sp>
      <p:sp>
        <p:nvSpPr>
          <p:cNvPr id="8" name="TextBox 7"/>
          <p:cNvSpPr txBox="1"/>
          <p:nvPr/>
        </p:nvSpPr>
        <p:spPr>
          <a:xfrm>
            <a:off x="655320" y="2351462"/>
            <a:ext cx="5638475" cy="4141413"/>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defRPr/>
            </a:pPr>
            <a:r>
              <a:rPr lang="en-US" sz="2800" dirty="0">
                <a:latin typeface="Amasis MT Pro Light" panose="02040304050005020304" pitchFamily="18" charset="0"/>
              </a:rPr>
              <a:t>42 percent of young children (under 8) now have their very own tablet device — up from 7 percent four years ago and less than 1 percent in 2011.</a:t>
            </a:r>
            <a:endParaRPr lang="en-US" sz="2800" dirty="0">
              <a:solidFill>
                <a:prstClr val="black"/>
              </a:solidFill>
              <a:latin typeface="Amasis MT Pro Light" panose="02040304050005020304" pitchFamily="18" charset="0"/>
            </a:endParaRPr>
          </a:p>
          <a:p>
            <a:pPr marL="342900" lvl="0" indent="-228600">
              <a:lnSpc>
                <a:spcPct val="90000"/>
              </a:lnSpc>
              <a:spcAft>
                <a:spcPts val="600"/>
              </a:spcAft>
              <a:buFont typeface="Arial" panose="020B0604020202020204" pitchFamily="34" charset="0"/>
              <a:buChar char="•"/>
              <a:defRPr/>
            </a:pPr>
            <a:r>
              <a:rPr lang="en-US" sz="2800" dirty="0">
                <a:solidFill>
                  <a:prstClr val="black"/>
                </a:solidFill>
                <a:latin typeface="Amasis MT Pro Light" panose="02040304050005020304" pitchFamily="18" charset="0"/>
              </a:rPr>
              <a:t>Many teens/young adults check phone up to 80X a day or every 20 minutes, average 8-12 hours/day on screens</a:t>
            </a:r>
          </a:p>
        </p:txBody>
      </p:sp>
      <p:pic>
        <p:nvPicPr>
          <p:cNvPr id="4" name="Picture 3">
            <a:extLst>
              <a:ext uri="{FF2B5EF4-FFF2-40B4-BE49-F238E27FC236}">
                <a16:creationId xmlns:a16="http://schemas.microsoft.com/office/drawing/2014/main" id="{198579DD-F371-4D73-8962-5970B1257322}"/>
              </a:ext>
            </a:extLst>
          </p:cNvPr>
          <p:cNvPicPr>
            <a:picLocks noChangeAspect="1"/>
          </p:cNvPicPr>
          <p:nvPr/>
        </p:nvPicPr>
        <p:blipFill rotWithShape="1">
          <a:blip r:embed="rId2">
            <a:extLst>
              <a:ext uri="{28A0092B-C50C-407E-A947-70E740481C1C}">
                <a14:useLocalDpi xmlns:a14="http://schemas.microsoft.com/office/drawing/2010/main" val="0"/>
              </a:ext>
            </a:extLst>
          </a:blip>
          <a:srcRect l="9743" r="28809"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Rectangle 1">
            <a:extLst>
              <a:ext uri="{FF2B5EF4-FFF2-40B4-BE49-F238E27FC236}">
                <a16:creationId xmlns:a16="http://schemas.microsoft.com/office/drawing/2014/main" id="{C2F034F0-46A4-4E02-82E0-3D8FEB84B3DF}"/>
              </a:ext>
            </a:extLst>
          </p:cNvPr>
          <p:cNvSpPr>
            <a:spLocks noChangeArrowheads="1"/>
          </p:cNvSpPr>
          <p:nvPr/>
        </p:nvSpPr>
        <p:spPr bwMode="auto">
          <a:xfrm>
            <a:off x="4912469" y="6457890"/>
            <a:ext cx="36306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Common Sense Media</a:t>
            </a:r>
            <a:endParaRPr kumimoji="0" lang="en-US" sz="1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2704549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9B7586-DB8E-41D9-BC1B-DB994D51FE8C}"/>
              </a:ext>
            </a:extLst>
          </p:cNvPr>
          <p:cNvSpPr txBox="1"/>
          <p:nvPr/>
        </p:nvSpPr>
        <p:spPr>
          <a:xfrm>
            <a:off x="3349263" y="6365588"/>
            <a:ext cx="8150010" cy="663286"/>
          </a:xfrm>
          <a:prstGeom prst="rect">
            <a:avLst/>
          </a:prstGeom>
        </p:spPr>
        <p:txBody>
          <a:bodyPr vert="horz" lIns="91440" tIns="45720" rIns="91440" bIns="45720" rtlCol="0" anchor="ctr">
            <a:normAutofit fontScale="92500" lnSpcReduction="10000"/>
          </a:bodyPr>
          <a:lstStyle/>
          <a:p>
            <a:pPr marL="457200" indent="-457200" algn="r">
              <a:lnSpc>
                <a:spcPct val="90000"/>
              </a:lnSpc>
              <a:spcBef>
                <a:spcPct val="0"/>
              </a:spcBef>
              <a:spcAft>
                <a:spcPts val="600"/>
              </a:spcAft>
            </a:pPr>
            <a:r>
              <a:rPr kumimoji="0" lang="en-US" sz="1000" b="0" i="0" u="none" strike="noStrike" kern="1200" cap="none" spc="0" normalizeH="0" baseline="0" noProof="0" dirty="0">
                <a:ln>
                  <a:noFill/>
                </a:ln>
                <a:solidFill>
                  <a:prstClr val="black"/>
                </a:solidFill>
                <a:effectLst/>
                <a:uLnTx/>
                <a:uFillTx/>
                <a:latin typeface="Amasis MT Pro Light" panose="02040304050005020304" pitchFamily="18" charset="0"/>
                <a:cs typeface="Times New Roman" pitchFamily="18" charset="0"/>
              </a:rPr>
              <a:t>Adapted from Glow Kids by Dr. </a:t>
            </a:r>
            <a:r>
              <a:rPr kumimoji="0" lang="en-US" sz="1000" b="0" i="0" u="none" strike="noStrike" kern="1200" cap="none" spc="0" normalizeH="0" baseline="0" noProof="0" dirty="0" err="1">
                <a:ln>
                  <a:noFill/>
                </a:ln>
                <a:solidFill>
                  <a:prstClr val="black"/>
                </a:solidFill>
                <a:effectLst/>
                <a:uLnTx/>
                <a:uFillTx/>
                <a:latin typeface="Amasis MT Pro Light" panose="02040304050005020304" pitchFamily="18" charset="0"/>
                <a:cs typeface="Times New Roman" pitchFamily="18" charset="0"/>
              </a:rPr>
              <a:t>Kardaras</a:t>
            </a:r>
            <a:endParaRPr kumimoji="0" lang="en-US" sz="1000" b="0" i="1" u="none" strike="noStrike" kern="1200" cap="none" spc="0" normalizeH="0" baseline="0" noProof="0" dirty="0">
              <a:ln>
                <a:noFill/>
              </a:ln>
              <a:solidFill>
                <a:prstClr val="black"/>
              </a:solidFill>
              <a:effectLst/>
              <a:uLnTx/>
              <a:uFillTx/>
              <a:latin typeface="Amasis MT Pro Light" panose="02040304050005020304" pitchFamily="18" charset="0"/>
              <a:cs typeface="Times New Roman" pitchFamily="18" charset="0"/>
            </a:endParaRPr>
          </a:p>
          <a:p>
            <a:pPr marL="457200" indent="-457200" algn="r">
              <a:lnSpc>
                <a:spcPct val="90000"/>
              </a:lnSpc>
              <a:spcBef>
                <a:spcPct val="0"/>
              </a:spcBef>
              <a:spcAft>
                <a:spcPts val="600"/>
              </a:spcAft>
            </a:pPr>
            <a:r>
              <a:rPr lang="en-US" sz="1000" b="0" i="0" kern="1200" dirty="0">
                <a:effectLst/>
                <a:latin typeface="Adobe Caslon Pro" panose="0205050205050A020403" pitchFamily="18" charset="0"/>
                <a:ea typeface="+mj-ea"/>
                <a:cs typeface="+mj-cs"/>
              </a:rPr>
              <a:t>‌</a:t>
            </a:r>
          </a:p>
          <a:p>
            <a:pPr>
              <a:lnSpc>
                <a:spcPct val="90000"/>
              </a:lnSpc>
              <a:spcBef>
                <a:spcPct val="0"/>
              </a:spcBef>
              <a:spcAft>
                <a:spcPts val="600"/>
              </a:spcAft>
            </a:pPr>
            <a:r>
              <a:rPr lang="en-US" sz="1000" b="0" i="0" kern="1200" dirty="0">
                <a:effectLst/>
                <a:latin typeface="Adobe Caslon Pro" panose="0205050205050A020403" pitchFamily="18" charset="0"/>
                <a:ea typeface="+mj-ea"/>
                <a:cs typeface="+mj-cs"/>
              </a:rPr>
              <a:t>‌</a:t>
            </a:r>
          </a:p>
          <a:p>
            <a:pPr>
              <a:lnSpc>
                <a:spcPct val="90000"/>
              </a:lnSpc>
              <a:spcBef>
                <a:spcPct val="0"/>
              </a:spcBef>
              <a:spcAft>
                <a:spcPts val="600"/>
              </a:spcAft>
            </a:pPr>
            <a:endParaRPr lang="en-US" sz="2400" kern="1200" dirty="0">
              <a:latin typeface="Adobe Caslon Pro" panose="0205050205050A020403" pitchFamily="18" charset="0"/>
              <a:ea typeface="+mj-ea"/>
              <a:cs typeface="+mj-cs"/>
            </a:endParaRPr>
          </a:p>
        </p:txBody>
      </p:sp>
      <p:sp>
        <p:nvSpPr>
          <p:cNvPr id="3" name="Subtitle 2"/>
          <p:cNvSpPr>
            <a:spLocks noGrp="1"/>
          </p:cNvSpPr>
          <p:nvPr>
            <p:ph sz="half" idx="1"/>
          </p:nvPr>
        </p:nvSpPr>
        <p:spPr>
          <a:xfrm>
            <a:off x="914400" y="572655"/>
            <a:ext cx="5181600" cy="5604308"/>
          </a:xfrm>
        </p:spPr>
        <p:txBody>
          <a:bodyPr vert="horz" lIns="91440" tIns="45720" rIns="91440" bIns="45720" rtlCol="0">
            <a:noAutofit/>
          </a:bodyPr>
          <a:lstStyle/>
          <a:p>
            <a:pPr marL="0" marR="0" indent="0">
              <a:spcBef>
                <a:spcPts val="0"/>
              </a:spcBef>
              <a:spcAft>
                <a:spcPts val="0"/>
              </a:spcAft>
              <a:buFont typeface="Arial" panose="020B0604020202020204" pitchFamily="34" charset="0"/>
              <a:buNone/>
            </a:pPr>
            <a:r>
              <a:rPr lang="en-US" sz="3200" b="1" i="1" dirty="0">
                <a:effectLst/>
                <a:latin typeface="Amasis MT Pro Light" panose="02040304050005020304" pitchFamily="18" charset="0"/>
              </a:rPr>
              <a:t>Signs of Technology Addiction</a:t>
            </a:r>
            <a:endParaRPr lang="en-US" sz="3200" i="1" dirty="0">
              <a:effectLst/>
              <a:latin typeface="Amasis MT Pro Light" panose="02040304050005020304" pitchFamily="18" charset="0"/>
            </a:endParaRPr>
          </a:p>
          <a:p>
            <a:pPr marL="0" indent="0">
              <a:buNone/>
            </a:pPr>
            <a:r>
              <a:rPr lang="en-US" dirty="0">
                <a:latin typeface="Amasis MT Pro Light" panose="02040304050005020304" pitchFamily="18" charset="0"/>
              </a:rPr>
              <a:t>+Individual gets anxious or angry if they don't have their device</a:t>
            </a:r>
            <a:br>
              <a:rPr lang="en-US" dirty="0">
                <a:latin typeface="Amasis MT Pro Light" panose="02040304050005020304" pitchFamily="18" charset="0"/>
              </a:rPr>
            </a:br>
            <a:r>
              <a:rPr lang="en-US" dirty="0">
                <a:latin typeface="Amasis MT Pro Light" panose="02040304050005020304" pitchFamily="18" charset="0"/>
              </a:rPr>
              <a:t>+Tech usage negatively impacts schoolwork, relationships or other interests</a:t>
            </a:r>
            <a:br>
              <a:rPr lang="en-US" dirty="0">
                <a:latin typeface="Amasis MT Pro Light" panose="02040304050005020304" pitchFamily="18" charset="0"/>
              </a:rPr>
            </a:br>
            <a:r>
              <a:rPr lang="en-US" dirty="0">
                <a:latin typeface="Amasis MT Pro Light" panose="02040304050005020304" pitchFamily="18" charset="0"/>
              </a:rPr>
              <a:t>+Individual stays up later and later with device or computer</a:t>
            </a:r>
            <a:br>
              <a:rPr lang="en-US" dirty="0">
                <a:latin typeface="Amasis MT Pro Light" panose="02040304050005020304" pitchFamily="18" charset="0"/>
              </a:rPr>
            </a:br>
            <a:r>
              <a:rPr lang="en-US" dirty="0">
                <a:latin typeface="Amasis MT Pro Light" panose="02040304050005020304" pitchFamily="18" charset="0"/>
              </a:rPr>
              <a:t>+Individual seems more apathetic or bored more easily</a:t>
            </a:r>
            <a:br>
              <a:rPr lang="en-US" dirty="0">
                <a:latin typeface="Amasis MT Pro Light" panose="02040304050005020304" pitchFamily="18" charset="0"/>
              </a:rPr>
            </a:br>
            <a:r>
              <a:rPr lang="en-US" dirty="0">
                <a:latin typeface="Amasis MT Pro Light" panose="02040304050005020304" pitchFamily="18" charset="0"/>
              </a:rPr>
              <a:t>+Individual has more difficult time regulating emotions</a:t>
            </a:r>
            <a:br>
              <a:rPr lang="en-US" dirty="0">
                <a:latin typeface="Amasis MT Pro Light" panose="02040304050005020304" pitchFamily="18" charset="0"/>
              </a:rPr>
            </a:br>
            <a:r>
              <a:rPr lang="en-US" dirty="0">
                <a:latin typeface="Amasis MT Pro Light" panose="02040304050005020304" pitchFamily="18" charset="0"/>
              </a:rPr>
              <a:t>+Individual falls asleep in classes/meetings</a:t>
            </a:r>
          </a:p>
        </p:txBody>
      </p:sp>
      <p:pic>
        <p:nvPicPr>
          <p:cNvPr id="5" name="Picture 4">
            <a:extLst>
              <a:ext uri="{FF2B5EF4-FFF2-40B4-BE49-F238E27FC236}">
                <a16:creationId xmlns:a16="http://schemas.microsoft.com/office/drawing/2014/main" id="{465D588B-57C9-4C6C-ADFC-0CB605E60F73}"/>
              </a:ext>
            </a:extLst>
          </p:cNvPr>
          <p:cNvPicPr>
            <a:picLocks noChangeAspect="1"/>
          </p:cNvPicPr>
          <p:nvPr/>
        </p:nvPicPr>
        <p:blipFill>
          <a:blip r:embed="rId2">
            <a:extLst>
              <a:ext uri="{28A0092B-C50C-407E-A947-70E740481C1C}">
                <a14:useLocalDpi xmlns:a14="http://schemas.microsoft.com/office/drawing/2010/main" val="0"/>
              </a:ext>
            </a:extLst>
          </a:blip>
          <a:srcRect l="10306" r="10306"/>
          <a:stretch/>
        </p:blipFill>
        <p:spPr>
          <a:xfrm>
            <a:off x="6172200" y="1825625"/>
            <a:ext cx="5181600" cy="4351338"/>
          </a:xfrm>
          <a:prstGeom prst="rect">
            <a:avLst/>
          </a:prstGeom>
          <a:noFill/>
        </p:spPr>
      </p:pic>
    </p:spTree>
    <p:extLst>
      <p:ext uri="{BB962C8B-B14F-4D97-AF65-F5344CB8AC3E}">
        <p14:creationId xmlns:p14="http://schemas.microsoft.com/office/powerpoint/2010/main" val="417247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E255A-C9E8-472F-A173-0A3CBEACC8C8}"/>
              </a:ext>
            </a:extLst>
          </p:cNvPr>
          <p:cNvSpPr>
            <a:spLocks noGrp="1"/>
          </p:cNvSpPr>
          <p:nvPr>
            <p:ph type="title"/>
          </p:nvPr>
        </p:nvSpPr>
        <p:spPr>
          <a:xfrm>
            <a:off x="838199" y="2495483"/>
            <a:ext cx="10515600" cy="1552452"/>
          </a:xfrm>
        </p:spPr>
        <p:txBody>
          <a:bodyPr anchor="ctr">
            <a:noAutofit/>
          </a:bodyPr>
          <a:lstStyle/>
          <a:p>
            <a:pPr marL="0" indent="0" algn="ctr">
              <a:buNone/>
            </a:pPr>
            <a:r>
              <a:rPr lang="en-US" sz="3200" b="1" dirty="0">
                <a:latin typeface="Amasis MT Pro Light" panose="02040304050005020304" pitchFamily="18" charset="0"/>
              </a:rPr>
              <a:t>Takeaway #5 (Standards 6 &amp; 7): </a:t>
            </a:r>
            <a:br>
              <a:rPr lang="en-US" sz="3200" dirty="0">
                <a:latin typeface="Amasis MT Pro Light" panose="02040304050005020304" pitchFamily="18" charset="0"/>
              </a:rPr>
            </a:br>
            <a:r>
              <a:rPr lang="en-US" sz="3200" dirty="0">
                <a:latin typeface="Amasis MT Pro Light" panose="02040304050005020304" pitchFamily="18" charset="0"/>
              </a:rPr>
              <a:t>Create and communicate clear guidelines and expectations upfront to participants (and parents) regarding technology use; time commitment; attitudes; relationships; etc. Provide some “simulations” of experience ahead of time (tech-free zones/periods; good mental health practices; etc.)</a:t>
            </a:r>
            <a:br>
              <a:rPr lang="en-US" sz="3200" dirty="0">
                <a:latin typeface="Amasis MT Pro Light" panose="02040304050005020304" pitchFamily="18" charset="0"/>
              </a:rPr>
            </a:br>
            <a:br>
              <a:rPr lang="en-US" sz="3200" dirty="0">
                <a:latin typeface="Amasis MT Pro Light" panose="02040304050005020304" pitchFamily="18" charset="0"/>
              </a:rPr>
            </a:br>
            <a:r>
              <a:rPr lang="en-US" sz="3200" i="1" dirty="0">
                <a:latin typeface="Amasis MT Pro Light" panose="02040304050005020304" pitchFamily="18" charset="0"/>
              </a:rPr>
              <a:t>What are ways you have done/could do this pre-field, on-field, post-field?</a:t>
            </a:r>
            <a:endParaRPr lang="en-US" sz="3200" dirty="0">
              <a:latin typeface="Amasis MT Pro Light" panose="02040304050005020304" pitchFamily="18" charset="0"/>
            </a:endParaRPr>
          </a:p>
        </p:txBody>
      </p:sp>
      <p:sp>
        <p:nvSpPr>
          <p:cNvPr id="29" name="Footer Placeholder 3">
            <a:extLst>
              <a:ext uri="{FF2B5EF4-FFF2-40B4-BE49-F238E27FC236}">
                <a16:creationId xmlns:a16="http://schemas.microsoft.com/office/drawing/2014/main" id="{A450981A-C425-48FC-A468-A52EC49AC315}"/>
              </a:ext>
            </a:extLst>
          </p:cNvPr>
          <p:cNvSpPr>
            <a:spLocks noGrp="1"/>
          </p:cNvSpPr>
          <p:nvPr>
            <p:ph type="ftr" sz="quarter" idx="11"/>
          </p:nvPr>
        </p:nvSpPr>
        <p:spPr>
          <a:xfrm>
            <a:off x="2592592" y="6356350"/>
            <a:ext cx="7713234" cy="365125"/>
          </a:xfrm>
        </p:spPr>
        <p:txBody>
          <a:bodyPr/>
          <a:lstStyle/>
          <a:p>
            <a:endParaRPr lang="en-US"/>
          </a:p>
        </p:txBody>
      </p:sp>
      <p:sp>
        <p:nvSpPr>
          <p:cNvPr id="5" name="Slide Number Placeholder 4">
            <a:extLst>
              <a:ext uri="{FF2B5EF4-FFF2-40B4-BE49-F238E27FC236}">
                <a16:creationId xmlns:a16="http://schemas.microsoft.com/office/drawing/2014/main" id="{F16E329E-1DCF-4D28-90E2-1FE75ED7359C}"/>
              </a:ext>
            </a:extLst>
          </p:cNvPr>
          <p:cNvSpPr>
            <a:spLocks noGrp="1"/>
          </p:cNvSpPr>
          <p:nvPr>
            <p:ph type="sldNum" sz="quarter" idx="12"/>
          </p:nvPr>
        </p:nvSpPr>
        <p:spPr>
          <a:xfrm>
            <a:off x="10467190" y="6356350"/>
            <a:ext cx="886609" cy="365125"/>
          </a:xfrm>
        </p:spPr>
        <p:txBody>
          <a:bodyPr anchor="ctr">
            <a:normAutofit/>
          </a:bodyPr>
          <a:lstStyle/>
          <a:p>
            <a:pPr>
              <a:spcAft>
                <a:spcPts val="600"/>
              </a:spcAft>
            </a:pPr>
            <a:fld id="{61FD2B60-4FF3-4ACB-BFCC-FB3B721DC7FB}" type="slidenum">
              <a:rPr lang="en-US"/>
              <a:pPr>
                <a:spcAft>
                  <a:spcPts val="600"/>
                </a:spcAft>
              </a:pPr>
              <a:t>32</a:t>
            </a:fld>
            <a:endParaRPr lang="en-US"/>
          </a:p>
        </p:txBody>
      </p:sp>
    </p:spTree>
    <p:extLst>
      <p:ext uri="{BB962C8B-B14F-4D97-AF65-F5344CB8AC3E}">
        <p14:creationId xmlns:p14="http://schemas.microsoft.com/office/powerpoint/2010/main" val="3052618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7" y="375924"/>
            <a:ext cx="10406743" cy="1138677"/>
          </a:xfrm>
        </p:spPr>
        <p:txBody>
          <a:bodyPr>
            <a:normAutofit/>
          </a:bodyPr>
          <a:lstStyle/>
          <a:p>
            <a:r>
              <a:rPr lang="en-US" b="0" dirty="0">
                <a:latin typeface="Amasis MT Pro Light" panose="02040304050005020304" pitchFamily="18" charset="0"/>
              </a:rPr>
              <a:t>Generation Z Traits to </a:t>
            </a:r>
            <a:r>
              <a:rPr lang="en-US" b="0" dirty="0" err="1">
                <a:latin typeface="Amasis MT Pro Light" panose="02040304050005020304" pitchFamily="18" charset="0"/>
              </a:rPr>
              <a:t>Nuture</a:t>
            </a:r>
            <a:r>
              <a:rPr lang="en-US" b="0" dirty="0">
                <a:solidFill>
                  <a:schemeClr val="tx1"/>
                </a:solidFill>
                <a:effectLst/>
                <a:latin typeface="Amasis MT Pro Light" panose="02040304050005020304" pitchFamily="18" charset="0"/>
              </a:rPr>
              <a:t> </a:t>
            </a:r>
          </a:p>
        </p:txBody>
      </p:sp>
      <p:sp>
        <p:nvSpPr>
          <p:cNvPr id="3" name="Content Placeholder 2"/>
          <p:cNvSpPr>
            <a:spLocks noGrp="1"/>
          </p:cNvSpPr>
          <p:nvPr>
            <p:ph sz="quarter" idx="4294967295"/>
          </p:nvPr>
        </p:nvSpPr>
        <p:spPr>
          <a:xfrm>
            <a:off x="654676" y="1514601"/>
            <a:ext cx="10882648" cy="4664257"/>
          </a:xfrm>
          <a:prstGeom prst="rect">
            <a:avLst/>
          </a:prstGeom>
        </p:spPr>
        <p:txBody>
          <a:bodyPr>
            <a:normAutofit/>
          </a:bodyPr>
          <a:lstStyle/>
          <a:p>
            <a:r>
              <a:rPr lang="en-US" sz="3200" dirty="0">
                <a:solidFill>
                  <a:schemeClr val="tx1"/>
                </a:solidFill>
                <a:latin typeface="Amasis MT Pro Light" panose="02040304050005020304" pitchFamily="18" charset="0"/>
              </a:rPr>
              <a:t>Self Learners/Entrepreneurial</a:t>
            </a:r>
          </a:p>
          <a:p>
            <a:r>
              <a:rPr lang="en-US" sz="3200" dirty="0">
                <a:latin typeface="Amasis MT Pro Light" panose="02040304050005020304" pitchFamily="18" charset="0"/>
              </a:rPr>
              <a:t>Curious/Well Informed </a:t>
            </a:r>
            <a:endParaRPr lang="en-US" sz="3200" dirty="0">
              <a:solidFill>
                <a:schemeClr val="tx1"/>
              </a:solidFill>
              <a:latin typeface="Amasis MT Pro Light" panose="02040304050005020304" pitchFamily="18" charset="0"/>
            </a:endParaRPr>
          </a:p>
          <a:p>
            <a:r>
              <a:rPr lang="en-US" sz="3200" dirty="0">
                <a:solidFill>
                  <a:schemeClr val="tx1"/>
                </a:solidFill>
                <a:latin typeface="Amasis MT Pro Light" panose="02040304050005020304" pitchFamily="18" charset="0"/>
              </a:rPr>
              <a:t>Independent and Individualistic</a:t>
            </a:r>
          </a:p>
          <a:p>
            <a:r>
              <a:rPr lang="en-US" sz="3200" dirty="0">
                <a:solidFill>
                  <a:schemeClr val="tx1"/>
                </a:solidFill>
                <a:latin typeface="Amasis MT Pro Light" panose="02040304050005020304" pitchFamily="18" charset="0"/>
              </a:rPr>
              <a:t>Cautious/Realistic</a:t>
            </a:r>
          </a:p>
          <a:p>
            <a:r>
              <a:rPr lang="en-US" sz="3200" dirty="0">
                <a:latin typeface="Amasis MT Pro Light" panose="02040304050005020304" pitchFamily="18" charset="0"/>
              </a:rPr>
              <a:t>Diverse</a:t>
            </a:r>
          </a:p>
          <a:p>
            <a:r>
              <a:rPr lang="en-US" sz="3200" dirty="0">
                <a:solidFill>
                  <a:schemeClr val="tx1"/>
                </a:solidFill>
                <a:latin typeface="Amasis MT Pro Light" panose="02040304050005020304" pitchFamily="18" charset="0"/>
              </a:rPr>
              <a:t>Future-Focused</a:t>
            </a:r>
          </a:p>
          <a:p>
            <a:r>
              <a:rPr lang="en-US" sz="3200" dirty="0">
                <a:latin typeface="Amasis MT Pro Light" panose="02040304050005020304" pitchFamily="18" charset="0"/>
              </a:rPr>
              <a:t>Work for Success</a:t>
            </a:r>
          </a:p>
          <a:p>
            <a:r>
              <a:rPr lang="en-US" sz="3200" dirty="0">
                <a:latin typeface="Amasis MT Pro Light" panose="02040304050005020304" pitchFamily="18" charset="0"/>
              </a:rPr>
              <a:t>Resiliency/Courage (Remnant)</a:t>
            </a:r>
          </a:p>
          <a:p>
            <a:endParaRPr lang="en-US" sz="3600" dirty="0">
              <a:solidFill>
                <a:schemeClr val="tx1"/>
              </a:solidFill>
            </a:endParaRPr>
          </a:p>
          <a:p>
            <a:endParaRPr lang="en-US" sz="3200" dirty="0">
              <a:solidFill>
                <a:schemeClr val="tx1"/>
              </a:solidFill>
            </a:endParaRPr>
          </a:p>
          <a:p>
            <a:endParaRPr lang="en-US" sz="3200" dirty="0">
              <a:solidFill>
                <a:schemeClr val="tx1"/>
              </a:solidFill>
            </a:endParaRPr>
          </a:p>
          <a:p>
            <a:pPr marL="36900" indent="0">
              <a:buNone/>
            </a:pPr>
            <a:endParaRPr lang="en-US" dirty="0"/>
          </a:p>
        </p:txBody>
      </p:sp>
    </p:spTree>
    <p:extLst>
      <p:ext uri="{BB962C8B-B14F-4D97-AF65-F5344CB8AC3E}">
        <p14:creationId xmlns:p14="http://schemas.microsoft.com/office/powerpoint/2010/main" val="376868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34D74-7608-49CB-8C62-5E6D11227FC0}"/>
              </a:ext>
            </a:extLst>
          </p:cNvPr>
          <p:cNvSpPr>
            <a:spLocks noGrp="1"/>
          </p:cNvSpPr>
          <p:nvPr>
            <p:ph type="title"/>
          </p:nvPr>
        </p:nvSpPr>
        <p:spPr/>
        <p:txBody>
          <a:bodyPr/>
          <a:lstStyle/>
          <a:p>
            <a:r>
              <a:rPr lang="en-US" dirty="0">
                <a:latin typeface="Amasis MT Pro Light" panose="02040304050005020304" pitchFamily="18" charset="0"/>
              </a:rPr>
              <a:t>The Call of a Remnant to the Global Age of Missions</a:t>
            </a:r>
          </a:p>
        </p:txBody>
      </p:sp>
      <p:sp>
        <p:nvSpPr>
          <p:cNvPr id="3" name="Subtitle 2"/>
          <p:cNvSpPr>
            <a:spLocks noGrp="1"/>
          </p:cNvSpPr>
          <p:nvPr>
            <p:ph idx="1"/>
          </p:nvPr>
        </p:nvSpPr>
        <p:spPr>
          <a:xfrm>
            <a:off x="838200" y="1613189"/>
            <a:ext cx="10515600" cy="4351338"/>
          </a:xfrm>
        </p:spPr>
        <p:txBody>
          <a:bodyPr>
            <a:noAutofit/>
          </a:bodyPr>
          <a:lstStyle/>
          <a:p>
            <a:pPr marL="0" indent="0" rtl="0" fontAlgn="base">
              <a:spcBef>
                <a:spcPts val="1200"/>
              </a:spcBef>
              <a:spcAft>
                <a:spcPts val="1200"/>
              </a:spcAft>
              <a:buNone/>
            </a:pPr>
            <a:endParaRPr lang="en-US" sz="1800" dirty="0">
              <a:solidFill>
                <a:srgbClr val="000000"/>
              </a:solidFill>
              <a:latin typeface="Amasis MT Pro Light" panose="02040304050005020304" pitchFamily="18" charset="0"/>
            </a:endParaRPr>
          </a:p>
          <a:p>
            <a:pPr marL="0" indent="0" algn="ctr" rtl="0" fontAlgn="base">
              <a:spcBef>
                <a:spcPts val="1200"/>
              </a:spcBef>
              <a:spcAft>
                <a:spcPts val="1200"/>
              </a:spcAft>
              <a:buNone/>
            </a:pPr>
            <a:r>
              <a:rPr lang="en-US" sz="3200" b="0" i="1" u="none" strike="noStrike" dirty="0">
                <a:solidFill>
                  <a:srgbClr val="000000"/>
                </a:solidFill>
                <a:effectLst/>
                <a:latin typeface="Amasis MT Pro Light" panose="02040304050005020304" pitchFamily="18" charset="0"/>
              </a:rPr>
              <a:t>“The great commission is still for everyone. But now the mission is from everywhere to everywhere. The future we know is going to be different than the past, and as we look to the future, my hope is that we will listen to voices of the majority world who are already modeling what integral mission with a priority on evangelism can and does look like.”</a:t>
            </a:r>
          </a:p>
          <a:p>
            <a:pPr marL="0" indent="0" algn="ctr" rtl="0" fontAlgn="base">
              <a:spcBef>
                <a:spcPts val="1200"/>
              </a:spcBef>
              <a:spcAft>
                <a:spcPts val="1200"/>
              </a:spcAft>
              <a:buNone/>
            </a:pPr>
            <a:r>
              <a:rPr lang="en-US" sz="1800" b="1" dirty="0">
                <a:solidFill>
                  <a:srgbClr val="000000"/>
                </a:solidFill>
                <a:latin typeface="Amasis MT Pro Light" panose="02040304050005020304" pitchFamily="18" charset="0"/>
              </a:rPr>
              <a:t>--Ed Stetzer</a:t>
            </a:r>
            <a:r>
              <a:rPr lang="en-US" sz="1800" dirty="0">
                <a:solidFill>
                  <a:srgbClr val="000000"/>
                </a:solidFill>
                <a:latin typeface="Amasis MT Pro Light" panose="02040304050005020304" pitchFamily="18" charset="0"/>
              </a:rPr>
              <a:t>, </a:t>
            </a:r>
            <a:r>
              <a:rPr lang="en-US" sz="1800" i="0" dirty="0">
                <a:solidFill>
                  <a:srgbClr val="000000"/>
                </a:solidFill>
                <a:effectLst/>
                <a:latin typeface="Amasis MT Pro Light" panose="02040304050005020304" pitchFamily="18" charset="0"/>
              </a:rPr>
              <a:t>Executive Director of the Wheaton College Billy Graham Center and</a:t>
            </a:r>
            <a:br>
              <a:rPr lang="en-US" sz="1800" i="0" dirty="0">
                <a:solidFill>
                  <a:srgbClr val="000000"/>
                </a:solidFill>
                <a:effectLst/>
                <a:latin typeface="Amasis MT Pro Light" panose="02040304050005020304" pitchFamily="18" charset="0"/>
              </a:rPr>
            </a:br>
            <a:r>
              <a:rPr lang="en-US" sz="1800" i="0" dirty="0">
                <a:solidFill>
                  <a:srgbClr val="000000"/>
                </a:solidFill>
                <a:effectLst/>
                <a:latin typeface="Amasis MT Pro Light" panose="02040304050005020304" pitchFamily="18" charset="0"/>
              </a:rPr>
              <a:t>Dean of the School of Mission, Ministry, and Leadership</a:t>
            </a:r>
            <a:endParaRPr lang="en-US" sz="1800" dirty="0">
              <a:effectLst/>
              <a:latin typeface="Amasis MT Pro Light" panose="02040304050005020304" pitchFamily="18" charset="0"/>
            </a:endParaRPr>
          </a:p>
        </p:txBody>
      </p:sp>
      <p:sp>
        <p:nvSpPr>
          <p:cNvPr id="5" name="TextBox 4">
            <a:extLst>
              <a:ext uri="{FF2B5EF4-FFF2-40B4-BE49-F238E27FC236}">
                <a16:creationId xmlns:a16="http://schemas.microsoft.com/office/drawing/2014/main" id="{86630EE5-A93A-4B9C-9727-E78FAF7A65CC}"/>
              </a:ext>
            </a:extLst>
          </p:cNvPr>
          <p:cNvSpPr txBox="1"/>
          <p:nvPr/>
        </p:nvSpPr>
        <p:spPr>
          <a:xfrm>
            <a:off x="2609850" y="6188586"/>
            <a:ext cx="9286875" cy="1154162"/>
          </a:xfrm>
          <a:prstGeom prst="rect">
            <a:avLst/>
          </a:prstGeom>
          <a:noFill/>
        </p:spPr>
        <p:txBody>
          <a:bodyPr wrap="square" rtlCol="0">
            <a:spAutoFit/>
          </a:bodyPr>
          <a:lstStyle/>
          <a:p>
            <a:pPr algn="r"/>
            <a:r>
              <a:rPr lang="en-US" sz="1200" b="0" i="1" u="none" strike="noStrike" dirty="0">
                <a:solidFill>
                  <a:srgbClr val="323232"/>
                </a:solidFill>
                <a:effectLst/>
                <a:latin typeface="Amasis MT Pro Light" panose="02040304050005020304" pitchFamily="18" charset="0"/>
              </a:rPr>
              <a:t>The Post-Missions Age</a:t>
            </a:r>
            <a:r>
              <a:rPr lang="en-US" sz="1200" b="0" i="0" u="none" strike="noStrike" dirty="0">
                <a:solidFill>
                  <a:srgbClr val="323232"/>
                </a:solidFill>
                <a:effectLst/>
                <a:latin typeface="Amasis MT Pro Light" panose="02040304050005020304" pitchFamily="18" charset="0"/>
              </a:rPr>
              <a:t>. Presented by Ed Stetzer. </a:t>
            </a:r>
            <a:r>
              <a:rPr lang="en-US" sz="1200" b="0" i="0" u="none" strike="noStrike" dirty="0" err="1">
                <a:solidFill>
                  <a:srgbClr val="323232"/>
                </a:solidFill>
                <a:effectLst/>
                <a:latin typeface="Amasis MT Pro Light" panose="02040304050005020304" pitchFamily="18" charset="0"/>
              </a:rPr>
              <a:t>Missio</a:t>
            </a:r>
            <a:r>
              <a:rPr lang="en-US" sz="1200" b="0" i="0" u="none" strike="noStrike" dirty="0">
                <a:solidFill>
                  <a:srgbClr val="323232"/>
                </a:solidFill>
                <a:effectLst/>
                <a:latin typeface="Amasis MT Pro Light" panose="02040304050005020304" pitchFamily="18" charset="0"/>
              </a:rPr>
              <a:t> Nexus, 2019. Conference Presentation. Accessed January 4, 2021.</a:t>
            </a:r>
            <a:r>
              <a:rPr lang="en-US" sz="1200" b="0" i="0" u="none" strike="noStrike" dirty="0">
                <a:solidFill>
                  <a:srgbClr val="323232"/>
                </a:solidFill>
                <a:effectLst/>
                <a:latin typeface="Amasis MT Pro Light" panose="02040304050005020304" pitchFamily="18" charset="0"/>
                <a:hlinkClick r:id="rId2"/>
              </a:rPr>
              <a:t> </a:t>
            </a:r>
            <a:r>
              <a:rPr lang="en-US" sz="1200" b="0" i="0" u="sng" strike="noStrike" dirty="0">
                <a:solidFill>
                  <a:srgbClr val="1155CC"/>
                </a:solidFill>
                <a:effectLst/>
                <a:latin typeface="Amasis MT Pro Light" panose="02040304050005020304" pitchFamily="18" charset="0"/>
                <a:hlinkClick r:id="rId2"/>
              </a:rPr>
              <a:t>https://www.youtube.com/watch?v=B8JVE1yMxaQ</a:t>
            </a:r>
            <a:r>
              <a:rPr lang="en-US" sz="1200" b="0" i="0" u="none" strike="noStrike" dirty="0">
                <a:solidFill>
                  <a:srgbClr val="323232"/>
                </a:solidFill>
                <a:effectLst/>
                <a:latin typeface="Amasis MT Pro Light" panose="02040304050005020304" pitchFamily="18" charset="0"/>
              </a:rPr>
              <a:t>.</a:t>
            </a:r>
            <a:endParaRPr lang="en-US" sz="1200" b="0" i="1" dirty="0">
              <a:solidFill>
                <a:srgbClr val="000000"/>
              </a:solidFill>
              <a:effectLst/>
              <a:latin typeface="Amasis MT Pro Light" panose="02040304050005020304" pitchFamily="18" charset="0"/>
            </a:endParaRPr>
          </a:p>
          <a:p>
            <a:pPr algn="l"/>
            <a:r>
              <a:rPr lang="en-US" sz="1200" b="0" i="0" dirty="0">
                <a:solidFill>
                  <a:srgbClr val="000000"/>
                </a:solidFill>
                <a:effectLst/>
                <a:latin typeface="Calibri" panose="020F0502020204030204" pitchFamily="34" charset="0"/>
              </a:rPr>
              <a:t>‌</a:t>
            </a:r>
          </a:p>
          <a:p>
            <a:pPr algn="l"/>
            <a:r>
              <a:rPr lang="en-US" sz="1200" b="0" i="0" dirty="0">
                <a:solidFill>
                  <a:srgbClr val="000000"/>
                </a:solidFill>
                <a:effectLst/>
                <a:latin typeface="Calibri" panose="020F0502020204030204" pitchFamily="34" charset="0"/>
              </a:rPr>
              <a:t>‌</a:t>
            </a:r>
          </a:p>
          <a:p>
            <a:pPr algn="l"/>
            <a:r>
              <a:rPr lang="en-US" sz="1200" b="0" i="0" dirty="0">
                <a:solidFill>
                  <a:srgbClr val="000000"/>
                </a:solidFill>
                <a:effectLst/>
                <a:latin typeface="Calibri" panose="020F0502020204030204" pitchFamily="34" charset="0"/>
              </a:rPr>
              <a:t>‌</a:t>
            </a:r>
          </a:p>
          <a:p>
            <a:endParaRPr lang="en-US" sz="900" dirty="0"/>
          </a:p>
        </p:txBody>
      </p:sp>
    </p:spTree>
    <p:extLst>
      <p:ext uri="{BB962C8B-B14F-4D97-AF65-F5344CB8AC3E}">
        <p14:creationId xmlns:p14="http://schemas.microsoft.com/office/powerpoint/2010/main" val="1930808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71730" y="1098731"/>
            <a:ext cx="8297214" cy="4752303"/>
          </a:xfrm>
        </p:spPr>
        <p:txBody>
          <a:bodyPr>
            <a:normAutofit/>
          </a:bodyPr>
          <a:lstStyle/>
          <a:p>
            <a:r>
              <a:rPr lang="en-US" sz="2700" dirty="0">
                <a:effectLst/>
              </a:rPr>
              <a:t> </a:t>
            </a:r>
          </a:p>
          <a:p>
            <a:endParaRPr lang="en-US" sz="3000" dirty="0">
              <a:effectLst/>
            </a:endParaRPr>
          </a:p>
        </p:txBody>
      </p:sp>
      <p:sp>
        <p:nvSpPr>
          <p:cNvPr id="4" name="Rectangle 3"/>
          <p:cNvSpPr/>
          <p:nvPr/>
        </p:nvSpPr>
        <p:spPr>
          <a:xfrm>
            <a:off x="1486233" y="828288"/>
            <a:ext cx="9398522" cy="5201424"/>
          </a:xfrm>
          <a:prstGeom prst="rect">
            <a:avLst/>
          </a:prstGeom>
        </p:spPr>
        <p:txBody>
          <a:bodyPr wrap="square">
            <a:spAutoFit/>
          </a:bodyPr>
          <a:lstStyle/>
          <a:p>
            <a:pPr lvl="0" algn="ctr">
              <a:defRPr/>
            </a:pPr>
            <a:r>
              <a:rPr lang="en-US" sz="3200" b="0" i="1" u="none" strike="noStrike" dirty="0">
                <a:solidFill>
                  <a:srgbClr val="000000"/>
                </a:solidFill>
                <a:effectLst/>
                <a:latin typeface="Amasis MT Pro Light" panose="02040304050005020304" pitchFamily="18" charset="0"/>
              </a:rPr>
              <a:t>I believe that every person has been called to go…the call to go is from everywhere to everywhere…and God has not announced that He has stopped sending Americans, God has not announced that He has stopped sending Europeans. Thank God that it is the day for Africa to rise up. As Africa, Asia, and Latin America are rising to do missions, God did not say America stop, it is now time for Africa, it is now time for Asia. No, no. We have to work together, this is Kingdom work, and God has called all of us to work.</a:t>
            </a:r>
          </a:p>
          <a:p>
            <a:pPr lvl="0" algn="ctr">
              <a:defRPr/>
            </a:pPr>
            <a:endParaRPr lang="en-US" sz="2400" b="1" dirty="0">
              <a:latin typeface="Amasis MT Pro Light" panose="02040304050005020304" pitchFamily="18" charset="0"/>
            </a:endParaRPr>
          </a:p>
          <a:p>
            <a:pPr lvl="0" algn="ctr">
              <a:defRPr/>
            </a:pPr>
            <a:r>
              <a:rPr lang="en-US" sz="2000" b="1" dirty="0">
                <a:latin typeface="Amasis MT Pro Light" panose="02040304050005020304" pitchFamily="18" charset="0"/>
              </a:rPr>
              <a:t>--Reuben </a:t>
            </a:r>
            <a:r>
              <a:rPr lang="en-US" sz="2000" b="1" dirty="0" err="1">
                <a:latin typeface="Amasis MT Pro Light" panose="02040304050005020304" pitchFamily="18" charset="0"/>
              </a:rPr>
              <a:t>Kachala</a:t>
            </a:r>
            <a:r>
              <a:rPr lang="en-US" sz="2000" b="1" dirty="0">
                <a:latin typeface="Amasis MT Pro Light" panose="02040304050005020304" pitchFamily="18" charset="0"/>
              </a:rPr>
              <a:t>, </a:t>
            </a:r>
            <a:r>
              <a:rPr lang="en-US" sz="2000" b="0" i="0" u="none" strike="noStrike" dirty="0">
                <a:solidFill>
                  <a:srgbClr val="000000"/>
                </a:solidFill>
                <a:effectLst/>
                <a:latin typeface="Amasis MT Pro Light" panose="02040304050005020304" pitchFamily="18" charset="0"/>
              </a:rPr>
              <a:t>National Director for Frontier Missions International in Malawi</a:t>
            </a:r>
            <a:endParaRPr kumimoji="0" lang="en-US" sz="2000" b="1" i="1" u="none" strike="noStrike" kern="1200" cap="none" spc="0" normalizeH="0" baseline="0" noProof="0" dirty="0">
              <a:ln>
                <a:noFill/>
              </a:ln>
              <a:solidFill>
                <a:prstClr val="black"/>
              </a:solidFill>
              <a:effectLst/>
              <a:uLnTx/>
              <a:uFillTx/>
              <a:latin typeface="Amasis MT Pro Light" panose="02040304050005020304" pitchFamily="18" charset="0"/>
            </a:endParaRPr>
          </a:p>
        </p:txBody>
      </p:sp>
    </p:spTree>
    <p:extLst>
      <p:ext uri="{BB962C8B-B14F-4D97-AF65-F5344CB8AC3E}">
        <p14:creationId xmlns:p14="http://schemas.microsoft.com/office/powerpoint/2010/main" val="24844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sz="4400" dirty="0">
                <a:solidFill>
                  <a:schemeClr val="accent1">
                    <a:lumMod val="50000"/>
                  </a:schemeClr>
                </a:solidFill>
                <a:latin typeface="Amasis MT Pro Light" panose="02040304050005020304" pitchFamily="18" charset="0"/>
              </a:rPr>
              <a:t>Opportunities</a:t>
            </a:r>
            <a:r>
              <a:rPr lang="en-US" sz="4400" kern="1200" dirty="0">
                <a:solidFill>
                  <a:schemeClr val="accent1">
                    <a:lumMod val="50000"/>
                  </a:schemeClr>
                </a:solidFill>
                <a:latin typeface="Amasis MT Pro Light" panose="02040304050005020304" pitchFamily="18" charset="0"/>
              </a:rPr>
              <a:t> for future generations in missions</a:t>
            </a:r>
          </a:p>
        </p:txBody>
      </p:sp>
      <p:sp>
        <p:nvSpPr>
          <p:cNvPr id="3" name="TextBox 2"/>
          <p:cNvSpPr txBox="1"/>
          <p:nvPr/>
        </p:nvSpPr>
        <p:spPr>
          <a:xfrm>
            <a:off x="4509856" y="813335"/>
            <a:ext cx="7100614" cy="6044665"/>
          </a:xfrm>
          <a:prstGeom prst="rect">
            <a:avLst/>
          </a:prstGeom>
        </p:spPr>
        <p:txBody>
          <a:bodyPr vert="horz" lIns="91440" tIns="45720" rIns="91440" bIns="45720" rtlCol="0" anchor="ctr">
            <a:normAutofit/>
          </a:bodyPr>
          <a:lstStyle/>
          <a:p>
            <a:pPr marL="914400" lvl="1" indent="-228600">
              <a:lnSpc>
                <a:spcPct val="90000"/>
              </a:lnSpc>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Amasis MT Pro Light" panose="02040304050005020304" pitchFamily="18" charset="0"/>
              </a:rPr>
              <a:t>Emergence of the “Global Age” of missions, opportunities to partner in a variety of ways, often to learn</a:t>
            </a:r>
          </a:p>
          <a:p>
            <a:pPr marL="9144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masis MT Pro Light" panose="02040304050005020304" pitchFamily="18" charset="0"/>
              </a:rPr>
              <a:t>Innovative ministry methods, teams, and programs (mid-term; loan forgiveness; team models; coaching &amp; mentoring in ministry)</a:t>
            </a:r>
          </a:p>
          <a:p>
            <a:pPr marL="9144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masis MT Pro Light" panose="02040304050005020304" pitchFamily="18" charset="0"/>
              </a:rPr>
              <a:t>Opportunities afforded by technology for ministry/work</a:t>
            </a:r>
          </a:p>
          <a:p>
            <a:pPr marL="9144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masis MT Pro Light" panose="02040304050005020304" pitchFamily="18" charset="0"/>
              </a:rPr>
              <a:t>Emerging “gig” and global economy, that allows for funding ministry, as well as flexible and mobile work/ministry options</a:t>
            </a:r>
          </a:p>
          <a:p>
            <a:pPr marL="228600" lvl="0">
              <a:lnSpc>
                <a:spcPct val="90000"/>
              </a:lnSpc>
              <a:defRPr/>
            </a:pPr>
            <a:endParaRPr lang="en-US" sz="3200" dirty="0">
              <a:solidFill>
                <a:prstClr val="black"/>
              </a:solidFill>
            </a:endParaRPr>
          </a:p>
        </p:txBody>
      </p:sp>
    </p:spTree>
    <p:extLst>
      <p:ext uri="{BB962C8B-B14F-4D97-AF65-F5344CB8AC3E}">
        <p14:creationId xmlns:p14="http://schemas.microsoft.com/office/powerpoint/2010/main" val="2489662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E255A-C9E8-472F-A173-0A3CBEACC8C8}"/>
              </a:ext>
            </a:extLst>
          </p:cNvPr>
          <p:cNvSpPr>
            <a:spLocks noGrp="1"/>
          </p:cNvSpPr>
          <p:nvPr>
            <p:ph type="title"/>
          </p:nvPr>
        </p:nvSpPr>
        <p:spPr>
          <a:xfrm>
            <a:off x="838199" y="2495483"/>
            <a:ext cx="10515600" cy="1552452"/>
          </a:xfrm>
        </p:spPr>
        <p:txBody>
          <a:bodyPr anchor="ctr">
            <a:normAutofit/>
          </a:bodyPr>
          <a:lstStyle/>
          <a:p>
            <a:pPr marL="0" indent="0" algn="ctr">
              <a:buNone/>
            </a:pPr>
            <a:r>
              <a:rPr lang="en-US" sz="3200" dirty="0">
                <a:latin typeface="Amasis MT Pro Light" panose="02040304050005020304" pitchFamily="18" charset="0"/>
              </a:rPr>
              <a:t>Questions &amp; Comments</a:t>
            </a:r>
            <a:br>
              <a:rPr lang="en-US" sz="3200" dirty="0">
                <a:latin typeface="Amasis MT Pro Light" panose="02040304050005020304" pitchFamily="18" charset="0"/>
              </a:rPr>
            </a:br>
            <a:br>
              <a:rPr lang="en-US" sz="3200" dirty="0">
                <a:latin typeface="Amasis MT Pro Light" panose="02040304050005020304" pitchFamily="18" charset="0"/>
              </a:rPr>
            </a:br>
            <a:r>
              <a:rPr lang="en-US" sz="3200" dirty="0">
                <a:latin typeface="Amasis MT Pro Light" panose="02040304050005020304" pitchFamily="18" charset="0"/>
              </a:rPr>
              <a:t>Evaluations</a:t>
            </a:r>
          </a:p>
        </p:txBody>
      </p:sp>
      <p:sp>
        <p:nvSpPr>
          <p:cNvPr id="29" name="Footer Placeholder 3">
            <a:extLst>
              <a:ext uri="{FF2B5EF4-FFF2-40B4-BE49-F238E27FC236}">
                <a16:creationId xmlns:a16="http://schemas.microsoft.com/office/drawing/2014/main" id="{A450981A-C425-48FC-A468-A52EC49AC315}"/>
              </a:ext>
            </a:extLst>
          </p:cNvPr>
          <p:cNvSpPr>
            <a:spLocks noGrp="1"/>
          </p:cNvSpPr>
          <p:nvPr>
            <p:ph type="ftr" sz="quarter" idx="11"/>
          </p:nvPr>
        </p:nvSpPr>
        <p:spPr>
          <a:xfrm>
            <a:off x="2592592" y="6356350"/>
            <a:ext cx="7713234" cy="365125"/>
          </a:xfrm>
        </p:spPr>
        <p:txBody>
          <a:bodyPr/>
          <a:lstStyle/>
          <a:p>
            <a:endParaRPr lang="en-US"/>
          </a:p>
        </p:txBody>
      </p:sp>
      <p:sp>
        <p:nvSpPr>
          <p:cNvPr id="5" name="Slide Number Placeholder 4">
            <a:extLst>
              <a:ext uri="{FF2B5EF4-FFF2-40B4-BE49-F238E27FC236}">
                <a16:creationId xmlns:a16="http://schemas.microsoft.com/office/drawing/2014/main" id="{F16E329E-1DCF-4D28-90E2-1FE75ED7359C}"/>
              </a:ext>
            </a:extLst>
          </p:cNvPr>
          <p:cNvSpPr>
            <a:spLocks noGrp="1"/>
          </p:cNvSpPr>
          <p:nvPr>
            <p:ph type="sldNum" sz="quarter" idx="12"/>
          </p:nvPr>
        </p:nvSpPr>
        <p:spPr>
          <a:xfrm>
            <a:off x="10467190" y="6356350"/>
            <a:ext cx="886609" cy="365125"/>
          </a:xfrm>
        </p:spPr>
        <p:txBody>
          <a:bodyPr anchor="ctr">
            <a:normAutofit/>
          </a:bodyPr>
          <a:lstStyle/>
          <a:p>
            <a:pPr>
              <a:spcAft>
                <a:spcPts val="600"/>
              </a:spcAft>
            </a:pPr>
            <a:fld id="{61FD2B60-4FF3-4ACB-BFCC-FB3B721DC7FB}" type="slidenum">
              <a:rPr lang="en-US"/>
              <a:pPr>
                <a:spcAft>
                  <a:spcPts val="600"/>
                </a:spcAft>
              </a:pPr>
              <a:t>37</a:t>
            </a:fld>
            <a:endParaRPr lang="en-US"/>
          </a:p>
        </p:txBody>
      </p:sp>
    </p:spTree>
    <p:extLst>
      <p:ext uri="{BB962C8B-B14F-4D97-AF65-F5344CB8AC3E}">
        <p14:creationId xmlns:p14="http://schemas.microsoft.com/office/powerpoint/2010/main" val="2944120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E255A-C9E8-472F-A173-0A3CBEACC8C8}"/>
              </a:ext>
            </a:extLst>
          </p:cNvPr>
          <p:cNvSpPr>
            <a:spLocks noGrp="1"/>
          </p:cNvSpPr>
          <p:nvPr>
            <p:ph type="title"/>
          </p:nvPr>
        </p:nvSpPr>
        <p:spPr>
          <a:xfrm>
            <a:off x="838199" y="2495483"/>
            <a:ext cx="10515600" cy="1552452"/>
          </a:xfrm>
        </p:spPr>
        <p:txBody>
          <a:bodyPr anchor="ctr">
            <a:normAutofit/>
          </a:bodyPr>
          <a:lstStyle/>
          <a:p>
            <a:pPr marL="0" indent="0" algn="ctr">
              <a:buNone/>
            </a:pPr>
            <a:r>
              <a:rPr lang="en-US" sz="3200" dirty="0">
                <a:latin typeface="Amasis MT Pro Light" panose="02040304050005020304" pitchFamily="18" charset="0"/>
              </a:rPr>
              <a:t>What is one takeaway for your context? </a:t>
            </a:r>
          </a:p>
        </p:txBody>
      </p:sp>
      <p:sp>
        <p:nvSpPr>
          <p:cNvPr id="29" name="Footer Placeholder 3">
            <a:extLst>
              <a:ext uri="{FF2B5EF4-FFF2-40B4-BE49-F238E27FC236}">
                <a16:creationId xmlns:a16="http://schemas.microsoft.com/office/drawing/2014/main" id="{A450981A-C425-48FC-A468-A52EC49AC315}"/>
              </a:ext>
            </a:extLst>
          </p:cNvPr>
          <p:cNvSpPr>
            <a:spLocks noGrp="1"/>
          </p:cNvSpPr>
          <p:nvPr>
            <p:ph type="ftr" sz="quarter" idx="11"/>
          </p:nvPr>
        </p:nvSpPr>
        <p:spPr>
          <a:xfrm>
            <a:off x="2592592" y="6356350"/>
            <a:ext cx="7713234" cy="365125"/>
          </a:xfrm>
        </p:spPr>
        <p:txBody>
          <a:bodyPr/>
          <a:lstStyle/>
          <a:p>
            <a:endParaRPr lang="en-US"/>
          </a:p>
        </p:txBody>
      </p:sp>
      <p:sp>
        <p:nvSpPr>
          <p:cNvPr id="5" name="Slide Number Placeholder 4">
            <a:extLst>
              <a:ext uri="{FF2B5EF4-FFF2-40B4-BE49-F238E27FC236}">
                <a16:creationId xmlns:a16="http://schemas.microsoft.com/office/drawing/2014/main" id="{F16E329E-1DCF-4D28-90E2-1FE75ED7359C}"/>
              </a:ext>
            </a:extLst>
          </p:cNvPr>
          <p:cNvSpPr>
            <a:spLocks noGrp="1"/>
          </p:cNvSpPr>
          <p:nvPr>
            <p:ph type="sldNum" sz="quarter" idx="12"/>
          </p:nvPr>
        </p:nvSpPr>
        <p:spPr>
          <a:xfrm>
            <a:off x="10467190" y="6356350"/>
            <a:ext cx="886609" cy="365125"/>
          </a:xfrm>
        </p:spPr>
        <p:txBody>
          <a:bodyPr anchor="ctr">
            <a:normAutofit/>
          </a:bodyPr>
          <a:lstStyle/>
          <a:p>
            <a:pPr>
              <a:spcAft>
                <a:spcPts val="600"/>
              </a:spcAft>
            </a:pPr>
            <a:fld id="{61FD2B60-4FF3-4ACB-BFCC-FB3B721DC7FB}" type="slidenum">
              <a:rPr lang="en-US"/>
              <a:pPr>
                <a:spcAft>
                  <a:spcPts val="600"/>
                </a:spcAft>
              </a:pPr>
              <a:t>38</a:t>
            </a:fld>
            <a:endParaRPr lang="en-US"/>
          </a:p>
        </p:txBody>
      </p:sp>
    </p:spTree>
    <p:extLst>
      <p:ext uri="{BB962C8B-B14F-4D97-AF65-F5344CB8AC3E}">
        <p14:creationId xmlns:p14="http://schemas.microsoft.com/office/powerpoint/2010/main" val="1913650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at a table using a computer&#10;&#10;Description automatically generated">
            <a:extLst>
              <a:ext uri="{FF2B5EF4-FFF2-40B4-BE49-F238E27FC236}">
                <a16:creationId xmlns:a16="http://schemas.microsoft.com/office/drawing/2014/main" id="{A512FB93-FEC7-457C-BF74-7D37BF2C13D5}"/>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colorTemperature colorTemp="7749"/>
                    </a14:imgEffect>
                    <a14:imgEffect>
                      <a14:saturation sat="216000"/>
                    </a14:imgEffect>
                  </a14:imgLayer>
                </a14:imgProps>
              </a:ext>
              <a:ext uri="{28A0092B-C50C-407E-A947-70E740481C1C}">
                <a14:useLocalDpi xmlns:a14="http://schemas.microsoft.com/office/drawing/2010/main" val="0"/>
              </a:ext>
            </a:extLst>
          </a:blip>
          <a:srcRect t="7439" b="16312"/>
          <a:stretch/>
        </p:blipFill>
        <p:spPr>
          <a:xfrm>
            <a:off x="-8" y="-7"/>
            <a:ext cx="12192000" cy="6855958"/>
          </a:xfrm>
          <a:prstGeom prst="rect">
            <a:avLst/>
          </a:prstGeom>
        </p:spPr>
      </p:pic>
      <p:sp>
        <p:nvSpPr>
          <p:cNvPr id="2" name="Title 1">
            <a:extLst>
              <a:ext uri="{FF2B5EF4-FFF2-40B4-BE49-F238E27FC236}">
                <a16:creationId xmlns:a16="http://schemas.microsoft.com/office/drawing/2014/main" id="{BF75D8D3-2F20-4B55-9269-D6CD9DF1B7C9}"/>
              </a:ext>
            </a:extLst>
          </p:cNvPr>
          <p:cNvSpPr>
            <a:spLocks noGrp="1"/>
          </p:cNvSpPr>
          <p:nvPr>
            <p:ph type="title"/>
          </p:nvPr>
        </p:nvSpPr>
        <p:spPr>
          <a:xfrm>
            <a:off x="804672" y="4007335"/>
            <a:ext cx="6849078" cy="1497998"/>
          </a:xfrm>
        </p:spPr>
        <p:txBody>
          <a:bodyPr vert="horz" lIns="91440" tIns="45720" rIns="91440" bIns="45720" rtlCol="0" anchor="t">
            <a:normAutofit/>
          </a:bodyPr>
          <a:lstStyle/>
          <a:p>
            <a:r>
              <a:rPr lang="en-US" sz="4800" kern="1200" dirty="0">
                <a:solidFill>
                  <a:schemeClr val="tx1"/>
                </a:solidFill>
                <a:latin typeface="+mj-lt"/>
                <a:ea typeface="+mj-ea"/>
                <a:cs typeface="+mj-cs"/>
              </a:rPr>
              <a:t>www.leadingtomorrow.org</a:t>
            </a:r>
          </a:p>
        </p:txBody>
      </p:sp>
      <p:sp>
        <p:nvSpPr>
          <p:cNvPr id="16" name="Content Placeholder 15">
            <a:extLst>
              <a:ext uri="{FF2B5EF4-FFF2-40B4-BE49-F238E27FC236}">
                <a16:creationId xmlns:a16="http://schemas.microsoft.com/office/drawing/2014/main" id="{A9CB8A97-7A6F-4FD0-BF9B-109DDBAC4D5E}"/>
              </a:ext>
            </a:extLst>
          </p:cNvPr>
          <p:cNvSpPr>
            <a:spLocks noGrp="1"/>
          </p:cNvSpPr>
          <p:nvPr>
            <p:ph idx="1"/>
          </p:nvPr>
        </p:nvSpPr>
        <p:spPr>
          <a:xfrm>
            <a:off x="804672" y="3288965"/>
            <a:ext cx="6455833" cy="665853"/>
          </a:xfrm>
        </p:spPr>
        <p:txBody>
          <a:bodyPr vert="horz" lIns="91440" tIns="45720" rIns="91440" bIns="45720" rtlCol="0" anchor="b">
            <a:normAutofit/>
          </a:bodyPr>
          <a:lstStyle/>
          <a:p>
            <a:pPr marL="0" indent="0">
              <a:buNone/>
            </a:pPr>
            <a:r>
              <a:rPr lang="en-US" sz="3600" kern="1200" dirty="0">
                <a:solidFill>
                  <a:schemeClr val="tx1"/>
                </a:solidFill>
                <a:latin typeface="+mn-lt"/>
                <a:ea typeface="+mn-ea"/>
                <a:cs typeface="+mn-cs"/>
              </a:rPr>
              <a:t>More resources at</a:t>
            </a:r>
          </a:p>
        </p:txBody>
      </p:sp>
      <p:pic>
        <p:nvPicPr>
          <p:cNvPr id="9" name="Picture 8" descr="A picture containing sky, indoor, sitting&#10;&#10;Description automatically generated">
            <a:extLst>
              <a:ext uri="{FF2B5EF4-FFF2-40B4-BE49-F238E27FC236}">
                <a16:creationId xmlns:a16="http://schemas.microsoft.com/office/drawing/2014/main" id="{8F2D6F6B-6DC3-4BF5-8EEA-F743553427C1}"/>
              </a:ext>
            </a:extLst>
          </p:cNvPr>
          <p:cNvPicPr>
            <a:picLocks noChangeAspect="1"/>
          </p:cNvPicPr>
          <p:nvPr/>
        </p:nvPicPr>
        <p:blipFill rotWithShape="1">
          <a:blip r:embed="rId4">
            <a:extLst>
              <a:ext uri="{28A0092B-C50C-407E-A947-70E740481C1C}">
                <a14:useLocalDpi xmlns:a14="http://schemas.microsoft.com/office/drawing/2010/main" val="0"/>
              </a:ext>
            </a:extLst>
          </a:blip>
          <a:srcRect r="10225" b="1"/>
          <a:stretch/>
        </p:blipFill>
        <p:spPr>
          <a:xfrm>
            <a:off x="3639395" y="10"/>
            <a:ext cx="4023360" cy="298023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14" name="Content Placeholder 6">
            <a:extLst>
              <a:ext uri="{FF2B5EF4-FFF2-40B4-BE49-F238E27FC236}">
                <a16:creationId xmlns:a16="http://schemas.microsoft.com/office/drawing/2014/main" id="{692432CA-D4FE-4B9E-B380-0AE6D48E3B67}"/>
              </a:ext>
            </a:extLst>
          </p:cNvPr>
          <p:cNvPicPr>
            <a:picLocks noChangeAspect="1"/>
          </p:cNvPicPr>
          <p:nvPr/>
        </p:nvPicPr>
        <p:blipFill>
          <a:blip r:embed="rId5">
            <a:extLst>
              <a:ext uri="{28A0092B-C50C-407E-A947-70E740481C1C}">
                <a14:useLocalDpi xmlns:a14="http://schemas.microsoft.com/office/drawing/2010/main" val="0"/>
              </a:ext>
            </a:extLst>
          </a:blip>
          <a:srcRect l="10381" r="10381"/>
          <a:stretch/>
        </p:blipFill>
        <p:spPr>
          <a:xfrm>
            <a:off x="7816904" y="1584501"/>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Tree>
    <p:extLst>
      <p:ext uri="{BB962C8B-B14F-4D97-AF65-F5344CB8AC3E}">
        <p14:creationId xmlns:p14="http://schemas.microsoft.com/office/powerpoint/2010/main" val="114302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sz="4400" kern="1200" dirty="0">
                <a:solidFill>
                  <a:schemeClr val="accent1">
                    <a:lumMod val="50000"/>
                  </a:schemeClr>
                </a:solidFill>
                <a:latin typeface="Amasis MT Pro Light" panose="02040304050005020304" pitchFamily="18" charset="0"/>
              </a:rPr>
              <a:t>Challenges for Gen Z </a:t>
            </a:r>
            <a:r>
              <a:rPr lang="en-US" sz="4400" dirty="0">
                <a:solidFill>
                  <a:schemeClr val="accent1">
                    <a:lumMod val="50000"/>
                  </a:schemeClr>
                </a:solidFill>
                <a:latin typeface="Amasis MT Pro Light" panose="02040304050005020304" pitchFamily="18" charset="0"/>
              </a:rPr>
              <a:t>engaging in </a:t>
            </a:r>
            <a:r>
              <a:rPr lang="en-US" sz="4400" kern="1200" dirty="0">
                <a:solidFill>
                  <a:schemeClr val="accent1">
                    <a:lumMod val="50000"/>
                  </a:schemeClr>
                </a:solidFill>
                <a:latin typeface="Amasis MT Pro Light" panose="02040304050005020304" pitchFamily="18" charset="0"/>
              </a:rPr>
              <a:t> missions</a:t>
            </a:r>
          </a:p>
        </p:txBody>
      </p:sp>
      <p:sp>
        <p:nvSpPr>
          <p:cNvPr id="3" name="TextBox 2"/>
          <p:cNvSpPr txBox="1"/>
          <p:nvPr/>
        </p:nvSpPr>
        <p:spPr>
          <a:xfrm>
            <a:off x="4876907" y="963877"/>
            <a:ext cx="6982584" cy="6137565"/>
          </a:xfrm>
          <a:prstGeom prst="rect">
            <a:avLst/>
          </a:prstGeom>
        </p:spPr>
        <p:txBody>
          <a:bodyPr vert="horz" lIns="91440" tIns="45720" rIns="91440" bIns="45720" rtlCol="0" anchor="ctr">
            <a:normAutofit fontScale="92500"/>
          </a:bodyPr>
          <a:lstStyle/>
          <a:p>
            <a:pPr marL="457200" indent="-457200">
              <a:buFont typeface="Arial" panose="020B0604020202020204" pitchFamily="34" charset="0"/>
              <a:buChar char="•"/>
            </a:pPr>
            <a:r>
              <a:rPr lang="en-US" sz="3000" dirty="0">
                <a:latin typeface="Amasis MT Pro Light" panose="02040304050005020304" pitchFamily="18" charset="0"/>
              </a:rPr>
              <a:t>Post-Christian culture; Biblical illiteracy, decline in church attendance </a:t>
            </a:r>
          </a:p>
          <a:p>
            <a:pPr marL="457200" indent="-457200">
              <a:buFont typeface="Arial" panose="020B0604020202020204" pitchFamily="34" charset="0"/>
              <a:buChar char="•"/>
            </a:pPr>
            <a:r>
              <a:rPr lang="en-US" sz="3000" dirty="0">
                <a:latin typeface="Amasis MT Pro Light" panose="02040304050005020304" pitchFamily="18" charset="0"/>
              </a:rPr>
              <a:t>Post-missions culture; lack of missions awareness and understanding</a:t>
            </a:r>
          </a:p>
          <a:p>
            <a:pPr marL="457200" indent="-457200">
              <a:buFont typeface="Arial" panose="020B0604020202020204" pitchFamily="34" charset="0"/>
              <a:buChar char="•"/>
            </a:pPr>
            <a:r>
              <a:rPr lang="en-US" sz="3000" dirty="0">
                <a:latin typeface="Amasis MT Pro Light" panose="02040304050005020304" pitchFamily="18" charset="0"/>
              </a:rPr>
              <a:t>Gen Z values: tolerance, individualism, financial security and personal happiness</a:t>
            </a:r>
          </a:p>
          <a:p>
            <a:pPr marL="457200" indent="-457200">
              <a:buFont typeface="Arial" panose="020B0604020202020204" pitchFamily="34" charset="0"/>
              <a:buChar char="•"/>
            </a:pPr>
            <a:r>
              <a:rPr lang="en-US" sz="3000" dirty="0">
                <a:latin typeface="Amasis MT Pro Light" panose="02040304050005020304" pitchFamily="18" charset="0"/>
              </a:rPr>
              <a:t>Helicopter/Lawnmower parenting; lack of resiliency, confidence</a:t>
            </a:r>
          </a:p>
          <a:p>
            <a:pPr marL="457200" indent="-457200">
              <a:buFont typeface="Arial" panose="020B0604020202020204" pitchFamily="34" charset="0"/>
              <a:buChar char="•"/>
            </a:pPr>
            <a:r>
              <a:rPr lang="en-US" sz="3000" dirty="0">
                <a:latin typeface="Amasis MT Pro Light" panose="02040304050005020304" pitchFamily="18" charset="0"/>
              </a:rPr>
              <a:t>Culture of fear, anxiety</a:t>
            </a:r>
            <a:r>
              <a:rPr lang="en-US" sz="3000" dirty="0">
                <a:solidFill>
                  <a:prstClr val="black"/>
                </a:solidFill>
                <a:latin typeface="Amasis MT Pro Light" panose="02040304050005020304" pitchFamily="18" charset="0"/>
              </a:rPr>
              <a:t> about important decisions, fear of failure, and uncertainty about the future</a:t>
            </a:r>
            <a:r>
              <a:rPr lang="en-US" sz="3000" dirty="0">
                <a:latin typeface="Amasis MT Pro Light" panose="02040304050005020304" pitchFamily="18" charset="0"/>
              </a:rPr>
              <a:t> (emotion-driven responses)</a:t>
            </a:r>
          </a:p>
          <a:p>
            <a:pPr marL="457200" indent="-457200">
              <a:buFont typeface="Arial" panose="020B0604020202020204" pitchFamily="34" charset="0"/>
              <a:buChar char="•"/>
            </a:pPr>
            <a:r>
              <a:rPr lang="en-US" sz="3000" dirty="0">
                <a:latin typeface="Amasis MT Pro Light" panose="02040304050005020304" pitchFamily="18" charset="0"/>
              </a:rPr>
              <a:t>Identity and sexual brokenness</a:t>
            </a:r>
          </a:p>
          <a:p>
            <a:pPr marL="457200" indent="-457200">
              <a:buFont typeface="Arial" panose="020B0604020202020204" pitchFamily="34" charset="0"/>
              <a:buChar char="•"/>
            </a:pPr>
            <a:r>
              <a:rPr lang="en-US" sz="3000" dirty="0">
                <a:latin typeface="Amasis MT Pro Light" panose="02040304050005020304" pitchFamily="18" charset="0"/>
              </a:rPr>
              <a:t>Mental health concerns and technology addiction</a:t>
            </a:r>
          </a:p>
          <a:p>
            <a:pPr marL="228600">
              <a:lnSpc>
                <a:spcPct val="90000"/>
              </a:lnSpc>
              <a:defRPr/>
            </a:pPr>
            <a:endParaRPr lang="en-US" sz="3200" dirty="0">
              <a:solidFill>
                <a:prstClr val="black"/>
              </a:solidFill>
              <a:latin typeface="Amasis MT Pro Light" panose="02040304050005020304" pitchFamily="18" charset="0"/>
            </a:endParaRPr>
          </a:p>
          <a:p>
            <a:pPr marL="228600" lvl="0">
              <a:lnSpc>
                <a:spcPct val="90000"/>
              </a:lnSpc>
              <a:defRPr/>
            </a:pPr>
            <a:endParaRPr lang="en-US" sz="3200" dirty="0">
              <a:solidFill>
                <a:prstClr val="black"/>
              </a:solidFill>
            </a:endParaRP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9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DADBF-7E19-49A3-B977-2AABAEAF94EA}"/>
              </a:ext>
            </a:extLst>
          </p:cNvPr>
          <p:cNvSpPr>
            <a:spLocks noGrp="1"/>
          </p:cNvSpPr>
          <p:nvPr>
            <p:ph idx="1"/>
          </p:nvPr>
        </p:nvSpPr>
        <p:spPr>
          <a:xfrm>
            <a:off x="4965431" y="581025"/>
            <a:ext cx="6586489" cy="5857091"/>
          </a:xfrm>
        </p:spPr>
        <p:txBody>
          <a:bodyPr>
            <a:normAutofit fontScale="92500" lnSpcReduction="10000"/>
          </a:bodyPr>
          <a:lstStyle/>
          <a:p>
            <a:pPr marL="0" marR="0">
              <a:lnSpc>
                <a:spcPct val="107000"/>
              </a:lnSpc>
              <a:spcBef>
                <a:spcPts val="0"/>
              </a:spcBef>
              <a:spcAft>
                <a:spcPts val="800"/>
              </a:spcAft>
            </a:pPr>
            <a:r>
              <a:rPr lang="en-US" sz="3200" dirty="0">
                <a:latin typeface="Amasis MT Pro Light" panose="02040304050005020304" pitchFamily="18" charset="0"/>
                <a:ea typeface="Calibri" panose="020F0502020204030204" pitchFamily="34" charset="0"/>
                <a:cs typeface="Times New Roman" panose="02020603050405020304" pitchFamily="18" charset="0"/>
              </a:rPr>
              <a:t>T</a:t>
            </a:r>
            <a:r>
              <a:rPr lang="en-US" sz="3200" dirty="0">
                <a:effectLst/>
                <a:latin typeface="Amasis MT Pro Light" panose="02040304050005020304" pitchFamily="18" charset="0"/>
                <a:ea typeface="Calibri" panose="020F0502020204030204" pitchFamily="34" charset="0"/>
                <a:cs typeface="Times New Roman" panose="02020603050405020304" pitchFamily="18" charset="0"/>
              </a:rPr>
              <a:t>oday’s society is especially and insidiously faith repellent…</a:t>
            </a:r>
          </a:p>
          <a:p>
            <a:pPr marL="0" marR="0">
              <a:lnSpc>
                <a:spcPct val="107000"/>
              </a:lnSpc>
              <a:spcBef>
                <a:spcPts val="0"/>
              </a:spcBef>
              <a:spcAft>
                <a:spcPts val="800"/>
              </a:spcAft>
            </a:pPr>
            <a:r>
              <a:rPr lang="en-US" sz="3200" dirty="0">
                <a:latin typeface="Amasis MT Pro Light" panose="02040304050005020304" pitchFamily="18" charset="0"/>
                <a:ea typeface="Calibri" panose="020F0502020204030204" pitchFamily="34" charset="0"/>
                <a:cs typeface="Times New Roman" panose="02020603050405020304" pitchFamily="18" charset="0"/>
              </a:rPr>
              <a:t>R</a:t>
            </a:r>
            <a:r>
              <a:rPr lang="en-US" sz="3200" dirty="0">
                <a:effectLst/>
                <a:latin typeface="Amasis MT Pro Light" panose="02040304050005020304" pitchFamily="18" charset="0"/>
                <a:ea typeface="Calibri" panose="020F0502020204030204" pitchFamily="34" charset="0"/>
                <a:cs typeface="Times New Roman" panose="02020603050405020304" pitchFamily="18" charset="0"/>
              </a:rPr>
              <a:t>esilient faith is tougher to grow today using the cultivation methods we relied on throughout the twentieth century.</a:t>
            </a:r>
          </a:p>
          <a:p>
            <a:pPr marL="0" marR="0">
              <a:lnSpc>
                <a:spcPct val="107000"/>
              </a:lnSpc>
              <a:spcBef>
                <a:spcPts val="0"/>
              </a:spcBef>
              <a:spcAft>
                <a:spcPts val="800"/>
              </a:spcAft>
            </a:pPr>
            <a:r>
              <a:rPr lang="en-US" sz="3200" dirty="0">
                <a:effectLst/>
                <a:latin typeface="Amasis MT Pro Light" panose="02040304050005020304" pitchFamily="18" charset="0"/>
                <a:ea typeface="Calibri" panose="020F0502020204030204" pitchFamily="34" charset="0"/>
                <a:cs typeface="Times New Roman" panose="02020603050405020304" pitchFamily="18" charset="0"/>
              </a:rPr>
              <a:t>There is a countercultural 10% of young Christians whose faith is vibrant and robust.</a:t>
            </a:r>
          </a:p>
          <a:p>
            <a:pPr marL="0" marR="0">
              <a:lnSpc>
                <a:spcPct val="107000"/>
              </a:lnSpc>
              <a:spcBef>
                <a:spcPts val="0"/>
              </a:spcBef>
              <a:spcAft>
                <a:spcPts val="800"/>
              </a:spcAft>
            </a:pPr>
            <a:r>
              <a:rPr lang="en-US" sz="3200" dirty="0">
                <a:latin typeface="Amasis MT Pro Light" panose="02040304050005020304" pitchFamily="18" charset="0"/>
                <a:ea typeface="Calibri" panose="020F0502020204030204" pitchFamily="34" charset="0"/>
                <a:cs typeface="Times New Roman" panose="02020603050405020304" pitchFamily="18" charset="0"/>
              </a:rPr>
              <a:t>J</a:t>
            </a:r>
            <a:r>
              <a:rPr lang="en-US" sz="3200" dirty="0">
                <a:effectLst/>
                <a:latin typeface="Amasis MT Pro Light" panose="02040304050005020304" pitchFamily="18" charset="0"/>
                <a:ea typeface="Calibri" panose="020F0502020204030204" pitchFamily="34" charset="0"/>
                <a:cs typeface="Times New Roman" panose="02020603050405020304" pitchFamily="18" charset="0"/>
              </a:rPr>
              <a:t>ust under four million 18-29-year-olds in the US who follow Jesus and are resiliently faithful.</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5" name="Slide Number Placeholder 4">
            <a:extLst>
              <a:ext uri="{FF2B5EF4-FFF2-40B4-BE49-F238E27FC236}">
                <a16:creationId xmlns:a16="http://schemas.microsoft.com/office/drawing/2014/main" id="{E91AFD0B-395B-4E9E-8EF5-41341C6A3F4B}"/>
              </a:ext>
            </a:extLst>
          </p:cNvPr>
          <p:cNvSpPr>
            <a:spLocks noGrp="1"/>
          </p:cNvSpPr>
          <p:nvPr>
            <p:ph type="sldNum" sz="quarter" idx="12"/>
          </p:nvPr>
        </p:nvSpPr>
        <p:spPr>
          <a:xfrm>
            <a:off x="10167042" y="6356350"/>
            <a:ext cx="1186758" cy="365125"/>
          </a:xfrm>
        </p:spPr>
        <p:txBody>
          <a:bodyPr>
            <a:normAutofit/>
          </a:bodyPr>
          <a:lstStyle/>
          <a:p>
            <a:pPr>
              <a:spcAft>
                <a:spcPts val="600"/>
              </a:spcAft>
            </a:pPr>
            <a:fld id="{61FD2B60-4FF3-4ACB-BFCC-FB3B721DC7FB}" type="slidenum">
              <a:rPr lang="en-US" smtClean="0"/>
              <a:pPr>
                <a:spcAft>
                  <a:spcPts val="600"/>
                </a:spcAft>
              </a:pPr>
              <a:t>5</a:t>
            </a:fld>
            <a:endParaRPr lang="en-US"/>
          </a:p>
        </p:txBody>
      </p:sp>
      <p:pic>
        <p:nvPicPr>
          <p:cNvPr id="7" name="Picture 6">
            <a:extLst>
              <a:ext uri="{FF2B5EF4-FFF2-40B4-BE49-F238E27FC236}">
                <a16:creationId xmlns:a16="http://schemas.microsoft.com/office/drawing/2014/main" id="{A015C622-263B-42CD-9B04-42D12D303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9" y="10"/>
            <a:ext cx="4571993" cy="6857990"/>
          </a:xfrm>
          <a:prstGeom prst="rect">
            <a:avLst/>
          </a:prstGeom>
          <a:effectLst/>
        </p:spPr>
      </p:pic>
      <p:sp>
        <p:nvSpPr>
          <p:cNvPr id="9" name="TextBox 8">
            <a:extLst>
              <a:ext uri="{FF2B5EF4-FFF2-40B4-BE49-F238E27FC236}">
                <a16:creationId xmlns:a16="http://schemas.microsoft.com/office/drawing/2014/main" id="{4A802E35-959C-4D32-9E7C-46B7CB3EAB12}"/>
              </a:ext>
            </a:extLst>
          </p:cNvPr>
          <p:cNvSpPr txBox="1"/>
          <p:nvPr/>
        </p:nvSpPr>
        <p:spPr>
          <a:xfrm>
            <a:off x="4829175" y="6210300"/>
            <a:ext cx="7143750" cy="969496"/>
          </a:xfrm>
          <a:prstGeom prst="rect">
            <a:avLst/>
          </a:prstGeom>
          <a:noFill/>
        </p:spPr>
        <p:txBody>
          <a:bodyPr wrap="square" rtlCol="0">
            <a:spAutoFit/>
          </a:bodyPr>
          <a:lstStyle/>
          <a:p>
            <a:pPr marL="457200" indent="-457200" algn="l"/>
            <a:r>
              <a:rPr lang="en-US" sz="1200" b="0" i="0" dirty="0" err="1">
                <a:solidFill>
                  <a:srgbClr val="000000"/>
                </a:solidFill>
                <a:effectLst/>
                <a:latin typeface="Amasis MT Pro Light" panose="02040304050005020304" pitchFamily="18" charset="0"/>
              </a:rPr>
              <a:t>Kinnaman</a:t>
            </a:r>
            <a:r>
              <a:rPr lang="en-US" sz="1200" b="0" i="0" dirty="0">
                <a:solidFill>
                  <a:srgbClr val="000000"/>
                </a:solidFill>
                <a:effectLst/>
                <a:latin typeface="Amasis MT Pro Light" panose="02040304050005020304" pitchFamily="18" charset="0"/>
              </a:rPr>
              <a:t>, D., &amp; Matlock, M. (2019). </a:t>
            </a:r>
            <a:r>
              <a:rPr lang="en-US" sz="1200" b="0" i="1" dirty="0">
                <a:solidFill>
                  <a:srgbClr val="000000"/>
                </a:solidFill>
                <a:effectLst/>
                <a:latin typeface="Amasis MT Pro Light" panose="02040304050005020304" pitchFamily="18" charset="0"/>
              </a:rPr>
              <a:t>Faith for exiles : 5 ways for a new generation to follow Jesus in digital Babylon</a:t>
            </a:r>
            <a:r>
              <a:rPr lang="en-US" sz="1200" b="0" i="0" dirty="0">
                <a:solidFill>
                  <a:srgbClr val="000000"/>
                </a:solidFill>
                <a:effectLst/>
                <a:latin typeface="Amasis MT Pro Light" panose="02040304050005020304" pitchFamily="18" charset="0"/>
              </a:rPr>
              <a:t>. Baker Books.</a:t>
            </a:r>
          </a:p>
          <a:p>
            <a:pPr algn="l"/>
            <a:r>
              <a:rPr lang="en-US" sz="1200" b="0" i="0" dirty="0">
                <a:solidFill>
                  <a:srgbClr val="000000"/>
                </a:solidFill>
                <a:effectLst/>
                <a:latin typeface="Calibri" panose="020F0502020204030204" pitchFamily="34" charset="0"/>
              </a:rPr>
              <a:t>‌</a:t>
            </a:r>
          </a:p>
          <a:p>
            <a:pPr algn="l"/>
            <a:r>
              <a:rPr lang="en-US" sz="1200" b="0" i="0" dirty="0">
                <a:solidFill>
                  <a:srgbClr val="000000"/>
                </a:solidFill>
                <a:effectLst/>
                <a:latin typeface="Calibri" panose="020F0502020204030204" pitchFamily="34" charset="0"/>
              </a:rPr>
              <a:t>‌</a:t>
            </a:r>
          </a:p>
          <a:p>
            <a:endParaRPr lang="en-US" sz="900" dirty="0"/>
          </a:p>
        </p:txBody>
      </p:sp>
    </p:spTree>
    <p:extLst>
      <p:ext uri="{BB962C8B-B14F-4D97-AF65-F5344CB8AC3E}">
        <p14:creationId xmlns:p14="http://schemas.microsoft.com/office/powerpoint/2010/main" val="26457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62200" y="1524000"/>
            <a:ext cx="7772400" cy="5257800"/>
          </a:xfrm>
          <a:prstGeom prst="rect">
            <a:avLst/>
          </a:prstGeom>
        </p:spPr>
        <p:txBody>
          <a:bodyPr vert="horz" lIns="91440" tIns="45720" rIns="91440" bIns="45720" rtlCol="0" anchor="ctr">
            <a:normAutofit fontScale="97500"/>
          </a:bodyPr>
          <a:lstStyle/>
          <a:p>
            <a:pPr defTabSz="914400">
              <a:spcBef>
                <a:spcPct val="0"/>
              </a:spcBef>
              <a:defRPr/>
            </a:pPr>
            <a:endParaRPr lang="en-US" sz="3600" b="1" dirty="0">
              <a:latin typeface="Batang" pitchFamily="18" charset="-127"/>
              <a:ea typeface="Batang" pitchFamily="18" charset="-127"/>
              <a:cs typeface="+mj-cs"/>
            </a:endParaRPr>
          </a:p>
          <a:p>
            <a:pPr defTabSz="914400">
              <a:spcBef>
                <a:spcPct val="0"/>
              </a:spcBef>
              <a:buFont typeface="Arial" pitchFamily="34" charset="0"/>
              <a:buChar char="•"/>
              <a:defRPr/>
            </a:pPr>
            <a:endParaRPr lang="en-US" sz="3600" b="1" dirty="0">
              <a:latin typeface="Batang" pitchFamily="18" charset="-127"/>
              <a:ea typeface="Batang" pitchFamily="18" charset="-127"/>
              <a:cs typeface="+mj-cs"/>
            </a:endParaRPr>
          </a:p>
        </p:txBody>
      </p:sp>
      <p:sp>
        <p:nvSpPr>
          <p:cNvPr id="7" name="TextBox 6"/>
          <p:cNvSpPr txBox="1"/>
          <p:nvPr/>
        </p:nvSpPr>
        <p:spPr>
          <a:xfrm>
            <a:off x="594574" y="1676436"/>
            <a:ext cx="11307651" cy="3600986"/>
          </a:xfrm>
          <a:prstGeom prst="rect">
            <a:avLst/>
          </a:prstGeom>
          <a:noFill/>
        </p:spPr>
        <p:txBody>
          <a:bodyPr wrap="square" rtlCol="0" anchor="t">
            <a:spAutoFit/>
          </a:bodyPr>
          <a:lstStyle/>
          <a:p>
            <a:pPr algn="ctr"/>
            <a:r>
              <a:rPr lang="en-US" sz="3600" i="1" dirty="0">
                <a:latin typeface="Amasis MT Pro Light" panose="02040304050005020304" pitchFamily="18" charset="0"/>
                <a:ea typeface="+mn-lt"/>
                <a:cs typeface="+mn-lt"/>
              </a:rPr>
              <a:t>Intergenerational relationships are crucial. The number one predictive factor as to whether or not a young Christian will retain his or her faith is whether that person has a meaningful relationship with an older Christian.</a:t>
            </a:r>
          </a:p>
          <a:p>
            <a:pPr algn="ctr"/>
            <a:endParaRPr lang="en-US" sz="2400" dirty="0">
              <a:latin typeface="Amasis MT Pro Light" panose="02040304050005020304" pitchFamily="18" charset="0"/>
              <a:cs typeface="Calibri"/>
            </a:endParaRPr>
          </a:p>
          <a:p>
            <a:pPr algn="ctr"/>
            <a:r>
              <a:rPr lang="en-US" sz="2400" dirty="0">
                <a:latin typeface="Amasis MT Pro Light" panose="02040304050005020304" pitchFamily="18" charset="0"/>
                <a:cs typeface="Calibri"/>
              </a:rPr>
              <a:t>--</a:t>
            </a:r>
            <a:r>
              <a:rPr lang="en-US" sz="2400" b="1" dirty="0">
                <a:latin typeface="Amasis MT Pro Light" panose="02040304050005020304" pitchFamily="18" charset="0"/>
                <a:cs typeface="Calibri"/>
              </a:rPr>
              <a:t>Drew Dyck</a:t>
            </a:r>
            <a:r>
              <a:rPr lang="en-US" sz="2400" dirty="0">
                <a:latin typeface="Amasis MT Pro Light" panose="02040304050005020304" pitchFamily="18" charset="0"/>
                <a:cs typeface="Calibri"/>
              </a:rPr>
              <a:t>, Next Gen Author</a:t>
            </a:r>
          </a:p>
          <a:p>
            <a:endParaRPr lang="en-US" sz="3600" dirty="0"/>
          </a:p>
        </p:txBody>
      </p:sp>
    </p:spTree>
    <p:extLst>
      <p:ext uri="{BB962C8B-B14F-4D97-AF65-F5344CB8AC3E}">
        <p14:creationId xmlns:p14="http://schemas.microsoft.com/office/powerpoint/2010/main" val="33569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2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6BEB482-6CE7-4D6C-AC19-BDA464730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33">
            <a:extLst>
              <a:ext uri="{FF2B5EF4-FFF2-40B4-BE49-F238E27FC236}">
                <a16:creationId xmlns:a16="http://schemas.microsoft.com/office/drawing/2014/main" id="{AB948C00-58B8-4380-A1A8-49F7136B1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68441" y="1889125"/>
            <a:ext cx="6517347" cy="4892675"/>
          </a:xfrm>
          <a:prstGeom prst="rect">
            <a:avLst/>
          </a:prstGeom>
        </p:spPr>
        <p:txBody>
          <a:bodyPr vert="horz" lIns="91440" tIns="45720" rIns="91440" bIns="45720" rtlCol="0">
            <a:normAutofit/>
          </a:bodyPr>
          <a:lstStyle/>
          <a:p>
            <a:pPr marR="0" lvl="0" algn="ctr" defTabSz="914400" rtl="0" eaLnBrk="1" fontAlgn="auto" latinLnBrk="0" hangingPunct="1">
              <a:lnSpc>
                <a:spcPct val="90000"/>
              </a:lnSpc>
              <a:spcBef>
                <a:spcPts val="0"/>
              </a:spcBef>
              <a:spcAft>
                <a:spcPts val="600"/>
              </a:spcAft>
              <a:buClrTx/>
              <a:buSzTx/>
              <a:tabLst/>
              <a:defRPr/>
            </a:pPr>
            <a:r>
              <a:rPr lang="en-US" sz="3200" i="1" dirty="0">
                <a:latin typeface="Amasis MT Pro Light" panose="02040304050005020304" pitchFamily="18" charset="0"/>
                <a:ea typeface="Calibri" panose="020F0502020204030204" pitchFamily="34" charset="0"/>
                <a:cs typeface="Times New Roman" panose="02020603050405020304" pitchFamily="18" charset="0"/>
              </a:rPr>
              <a:t>A</a:t>
            </a:r>
            <a:r>
              <a:rPr lang="en-US" sz="3200" i="1" dirty="0">
                <a:effectLst/>
                <a:latin typeface="Amasis MT Pro Light" panose="02040304050005020304" pitchFamily="18" charset="0"/>
                <a:ea typeface="Calibri" panose="020F0502020204030204" pitchFamily="34" charset="0"/>
                <a:cs typeface="Times New Roman" panose="02020603050405020304" pitchFamily="18" charset="0"/>
              </a:rPr>
              <a:t>n adult now makes eye contact between only 30 and 60% of the time in a typical conversation, but emotional connection is built when eye contact is made during 60-70% of the conversation…they less eye contact, the less a connection is made.</a:t>
            </a:r>
            <a:endParaRPr kumimoji="0" lang="en-US" sz="3200" b="0" i="1" u="none" strike="noStrike" kern="1200" cap="none" spc="0" normalizeH="0" baseline="0" noProof="0" dirty="0">
              <a:ln>
                <a:noFill/>
              </a:ln>
              <a:solidFill>
                <a:prstClr val="black"/>
              </a:solidFill>
              <a:effectLst/>
              <a:uLnTx/>
              <a:uFillTx/>
              <a:latin typeface="Amasis MT Pro Light" panose="02040304050005020304" pitchFamily="18" charset="0"/>
            </a:endParaRPr>
          </a:p>
        </p:txBody>
      </p:sp>
      <p:sp>
        <p:nvSpPr>
          <p:cNvPr id="75" name="Rounded Rectangle 24">
            <a:extLst>
              <a:ext uri="{FF2B5EF4-FFF2-40B4-BE49-F238E27FC236}">
                <a16:creationId xmlns:a16="http://schemas.microsoft.com/office/drawing/2014/main" id="{AE6D64A5-8B93-4019-9FDC-75D3D7B87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rgbClr val="FFFFFF"/>
          </a:solidFill>
          <a:ln w="15875">
            <a:solidFill>
              <a:srgbClr val="5D332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C76A4E0-55A1-4166-9A6D-435B9441A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507487" y="1374382"/>
            <a:ext cx="2735071" cy="40984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62200" y="1524000"/>
            <a:ext cx="7772400" cy="52578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500" b="1" i="0" u="none" strike="noStrike" kern="1200" cap="none" spc="0" normalizeH="0" baseline="0" noProof="0">
              <a:ln>
                <a:noFill/>
              </a:ln>
              <a:solidFill>
                <a:prstClr val="black"/>
              </a:solidFill>
              <a:effectLst/>
              <a:uLnTx/>
              <a:uFillTx/>
              <a:latin typeface="Batang" pitchFamily="18" charset="-127"/>
              <a:ea typeface="Batang" pitchFamily="18" charset="-127"/>
              <a:cs typeface="+mn-cs"/>
            </a:endParaRPr>
          </a:p>
          <a:p>
            <a:pPr marL="0" marR="0" lvl="0" indent="0" algn="l" defTabSz="914400" rtl="0" eaLnBrk="1" fontAlgn="auto" latinLnBrk="0" hangingPunct="1">
              <a:lnSpc>
                <a:spcPct val="100000"/>
              </a:lnSpc>
              <a:spcBef>
                <a:spcPct val="0"/>
              </a:spcBef>
              <a:spcAft>
                <a:spcPts val="600"/>
              </a:spcAft>
              <a:buClrTx/>
              <a:buSzTx/>
              <a:buFont typeface="Arial" pitchFamily="34" charset="0"/>
              <a:buChar char="•"/>
              <a:tabLst/>
              <a:defRPr/>
            </a:pPr>
            <a:endParaRPr kumimoji="0" lang="en-US" sz="3500" b="1" i="0" u="none" strike="noStrike" kern="1200" cap="none" spc="0" normalizeH="0" baseline="0" noProof="0">
              <a:ln>
                <a:noFill/>
              </a:ln>
              <a:solidFill>
                <a:prstClr val="black"/>
              </a:solidFill>
              <a:effectLst/>
              <a:uLnTx/>
              <a:uFillTx/>
              <a:latin typeface="Batang" pitchFamily="18" charset="-127"/>
              <a:ea typeface="Batang" pitchFamily="18" charset="-127"/>
              <a:cs typeface="+mn-cs"/>
            </a:endParaRPr>
          </a:p>
        </p:txBody>
      </p:sp>
    </p:spTree>
    <p:extLst>
      <p:ext uri="{BB962C8B-B14F-4D97-AF65-F5344CB8AC3E}">
        <p14:creationId xmlns:p14="http://schemas.microsoft.com/office/powerpoint/2010/main" val="346839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3640" y="321973"/>
            <a:ext cx="11062952" cy="6336404"/>
          </a:xfrm>
        </p:spPr>
        <p:txBody>
          <a:bodyPr>
            <a:normAutofit/>
          </a:bodyPr>
          <a:lstStyle/>
          <a:p>
            <a:r>
              <a:rPr lang="en-US" sz="3600" dirty="0">
                <a:effectLst/>
              </a:rPr>
              <a:t> </a:t>
            </a:r>
          </a:p>
          <a:p>
            <a:endParaRPr lang="en-US" sz="4000" dirty="0">
              <a:effectLst/>
            </a:endParaRPr>
          </a:p>
        </p:txBody>
      </p:sp>
      <p:pic>
        <p:nvPicPr>
          <p:cNvPr id="1028" name="Picture 4" descr="http://h.fastcompany.net/multisite_files/fastcompany/imagecache/inline-sidebar/inline/2015/05/3045477-inline-i-1-work-smart-goodbye-org-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774" y="235901"/>
            <a:ext cx="6124683" cy="2893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fastcompany.net/multisite_files/fastcompany/imagecache/inline-sidebar/inline/2015/05/3045477-inline-i-3-work-smart-goodbye-org-cha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775" y="3786110"/>
            <a:ext cx="6124682" cy="2872267"/>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5518597" y="3232319"/>
            <a:ext cx="953036" cy="4507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82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E255A-C9E8-472F-A173-0A3CBEACC8C8}"/>
              </a:ext>
            </a:extLst>
          </p:cNvPr>
          <p:cNvSpPr>
            <a:spLocks noGrp="1"/>
          </p:cNvSpPr>
          <p:nvPr>
            <p:ph type="title"/>
          </p:nvPr>
        </p:nvSpPr>
        <p:spPr>
          <a:xfrm>
            <a:off x="838199" y="2495483"/>
            <a:ext cx="10515600" cy="1552452"/>
          </a:xfrm>
        </p:spPr>
        <p:txBody>
          <a:bodyPr anchor="ctr">
            <a:normAutofit fontScale="90000"/>
          </a:bodyPr>
          <a:lstStyle/>
          <a:p>
            <a:pPr marL="0" indent="0" algn="ctr">
              <a:buNone/>
            </a:pPr>
            <a:r>
              <a:rPr lang="en-US" sz="3200" b="1" dirty="0">
                <a:latin typeface="Amasis MT Pro Light" panose="02040304050005020304" pitchFamily="18" charset="0"/>
              </a:rPr>
              <a:t>Takeaway #1 (Standards 2, 5): </a:t>
            </a:r>
            <a:br>
              <a:rPr lang="en-US" sz="3200" dirty="0">
                <a:latin typeface="Amasis MT Pro Light" panose="02040304050005020304" pitchFamily="18" charset="0"/>
              </a:rPr>
            </a:br>
            <a:r>
              <a:rPr lang="en-US" sz="3200" dirty="0">
                <a:latin typeface="Amasis MT Pro Light" panose="02040304050005020304" pitchFamily="18" charset="0"/>
              </a:rPr>
              <a:t>Focus on strong relationships with leaders, team members and missionaries/partners.</a:t>
            </a:r>
            <a:br>
              <a:rPr lang="en-US" sz="3200" dirty="0">
                <a:latin typeface="Amasis MT Pro Light" panose="02040304050005020304" pitchFamily="18" charset="0"/>
              </a:rPr>
            </a:br>
            <a:br>
              <a:rPr lang="en-US" sz="3200" dirty="0">
                <a:latin typeface="Amasis MT Pro Light" panose="02040304050005020304" pitchFamily="18" charset="0"/>
              </a:rPr>
            </a:br>
            <a:br>
              <a:rPr lang="en-US" sz="3200" dirty="0">
                <a:latin typeface="Amasis MT Pro Light" panose="02040304050005020304" pitchFamily="18" charset="0"/>
              </a:rPr>
            </a:br>
            <a:r>
              <a:rPr lang="en-US" sz="3200" i="1" dirty="0">
                <a:latin typeface="Amasis MT Pro Light" panose="02040304050005020304" pitchFamily="18" charset="0"/>
              </a:rPr>
              <a:t>What are ways you have done/could do this pre-field, on-field, post-field? </a:t>
            </a:r>
          </a:p>
        </p:txBody>
      </p:sp>
      <p:sp>
        <p:nvSpPr>
          <p:cNvPr id="29" name="Footer Placeholder 3">
            <a:extLst>
              <a:ext uri="{FF2B5EF4-FFF2-40B4-BE49-F238E27FC236}">
                <a16:creationId xmlns:a16="http://schemas.microsoft.com/office/drawing/2014/main" id="{A450981A-C425-48FC-A468-A52EC49AC315}"/>
              </a:ext>
            </a:extLst>
          </p:cNvPr>
          <p:cNvSpPr>
            <a:spLocks noGrp="1"/>
          </p:cNvSpPr>
          <p:nvPr>
            <p:ph type="ftr" sz="quarter" idx="11"/>
          </p:nvPr>
        </p:nvSpPr>
        <p:spPr>
          <a:xfrm>
            <a:off x="2592592" y="6356350"/>
            <a:ext cx="7713234" cy="365125"/>
          </a:xfrm>
        </p:spPr>
        <p:txBody>
          <a:bodyPr/>
          <a:lstStyle/>
          <a:p>
            <a:endParaRPr lang="en-US"/>
          </a:p>
        </p:txBody>
      </p:sp>
      <p:sp>
        <p:nvSpPr>
          <p:cNvPr id="5" name="Slide Number Placeholder 4">
            <a:extLst>
              <a:ext uri="{FF2B5EF4-FFF2-40B4-BE49-F238E27FC236}">
                <a16:creationId xmlns:a16="http://schemas.microsoft.com/office/drawing/2014/main" id="{F16E329E-1DCF-4D28-90E2-1FE75ED7359C}"/>
              </a:ext>
            </a:extLst>
          </p:cNvPr>
          <p:cNvSpPr>
            <a:spLocks noGrp="1"/>
          </p:cNvSpPr>
          <p:nvPr>
            <p:ph type="sldNum" sz="quarter" idx="12"/>
          </p:nvPr>
        </p:nvSpPr>
        <p:spPr>
          <a:xfrm>
            <a:off x="10467190" y="6356350"/>
            <a:ext cx="886609" cy="365125"/>
          </a:xfrm>
        </p:spPr>
        <p:txBody>
          <a:bodyPr anchor="ctr">
            <a:normAutofit/>
          </a:bodyPr>
          <a:lstStyle/>
          <a:p>
            <a:pPr>
              <a:spcAft>
                <a:spcPts val="600"/>
              </a:spcAft>
            </a:pPr>
            <a:fld id="{61FD2B60-4FF3-4ACB-BFCC-FB3B721DC7FB}" type="slidenum">
              <a:rPr lang="en-US"/>
              <a:pPr>
                <a:spcAft>
                  <a:spcPts val="600"/>
                </a:spcAft>
              </a:pPr>
              <a:t>9</a:t>
            </a:fld>
            <a:endParaRPr lang="en-US"/>
          </a:p>
        </p:txBody>
      </p:sp>
    </p:spTree>
    <p:extLst>
      <p:ext uri="{BB962C8B-B14F-4D97-AF65-F5344CB8AC3E}">
        <p14:creationId xmlns:p14="http://schemas.microsoft.com/office/powerpoint/2010/main" val="2379721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LT slides-Jolene.pptx [Last saved by user]" id="{7B6B6320-4200-4AF7-B638-EFBE4B845C1E}" vid="{40FFDB80-59D0-4A04-B638-D9CFA560FE72}"/>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LT slides-Jolene.pptx [Last saved by user]" id="{7B6B6320-4200-4AF7-B638-EFBE4B845C1E}" vid="{40FFDB80-59D0-4A04-B638-D9CFA560FE7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LT slides-Jolene.pptx [Last saved by user]" id="{7B6B6320-4200-4AF7-B638-EFBE4B845C1E}" vid="{40FFDB80-59D0-4A04-B638-D9CFA560FE7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LT slides-Jolene.pptx [Last saved by user]" id="{7B6B6320-4200-4AF7-B638-EFBE4B845C1E}" vid="{40FFDB80-59D0-4A04-B638-D9CFA560FE7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2543</Words>
  <Application>Microsoft Office PowerPoint</Application>
  <PresentationFormat>Widescreen</PresentationFormat>
  <Paragraphs>206</Paragraphs>
  <Slides>39</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39</vt:i4>
      </vt:variant>
    </vt:vector>
  </HeadingPairs>
  <TitlesOfParts>
    <vt:vector size="53" baseType="lpstr">
      <vt:lpstr>Batang</vt:lpstr>
      <vt:lpstr>Adobe Caslon Pro</vt:lpstr>
      <vt:lpstr>Amasis MT Pro Light</vt:lpstr>
      <vt:lpstr>Arial</vt:lpstr>
      <vt:lpstr>Birdseye</vt:lpstr>
      <vt:lpstr>Calibri</vt:lpstr>
      <vt:lpstr>Calibri Light</vt:lpstr>
      <vt:lpstr>Kozuka Gothic Pro EL</vt:lpstr>
      <vt:lpstr>Montserrat</vt:lpstr>
      <vt:lpstr>Times New Roman</vt:lpstr>
      <vt:lpstr>Office Theme</vt:lpstr>
      <vt:lpstr>4_Office Theme</vt:lpstr>
      <vt:lpstr>2_Office Theme</vt:lpstr>
      <vt:lpstr>1_Office Theme</vt:lpstr>
      <vt:lpstr>Designing STMs to Engage &amp; Equip Gen Z</vt:lpstr>
      <vt:lpstr>Generations Today</vt:lpstr>
      <vt:lpstr>Based on your experiences and relationships with students, what do you see as Gen Z’s most important traits, habits, attitudes, or perspectives?</vt:lpstr>
      <vt:lpstr>Challenges for Gen Z engaging in  missions</vt:lpstr>
      <vt:lpstr>PowerPoint Presentation</vt:lpstr>
      <vt:lpstr>PowerPoint Presentation</vt:lpstr>
      <vt:lpstr>PowerPoint Presentation</vt:lpstr>
      <vt:lpstr>PowerPoint Presentation</vt:lpstr>
      <vt:lpstr>Takeaway #1 (Standards 2, 5):  Focus on strong relationships with leaders, team members and missionaries/partners.   What are ways you have done/could do this pre-field, on-field, post-field? </vt:lpstr>
      <vt:lpstr>Gen Z/Gen Alpha are EPIC learners:</vt:lpstr>
      <vt:lpstr>How teaching and learning are changing:</vt:lpstr>
      <vt:lpstr>PowerPoint Presentation</vt:lpstr>
      <vt:lpstr>The Importance of “Why”</vt:lpstr>
      <vt:lpstr>Takeaway #2 (Standards 6 &amp; 7):  Actively engage their participation and ownership in learning (missions awareness/terminology, biblical literacy, ministry context, etc.) and provide space for them process what they are experiencing and learning.    What are ways you have done/could do this pre-field, on-field, post-field? </vt:lpstr>
      <vt:lpstr>   Individualism/Identity</vt:lpstr>
      <vt:lpstr>   Individualism/Identity</vt:lpstr>
      <vt:lpstr>PowerPoint Presentation</vt:lpstr>
      <vt:lpstr>PowerPoint Presentation</vt:lpstr>
      <vt:lpstr>   Emotions and Facts</vt:lpstr>
      <vt:lpstr>   The “Coach Approach” </vt:lpstr>
      <vt:lpstr>Sample Questions: Processing Emotions</vt:lpstr>
      <vt:lpstr>Active Listening</vt:lpstr>
      <vt:lpstr>Takeaway #3 (Standards 1, 6 &amp; 7):  Provide training and resources for leaders (coaching skills, mental health awareness, generational trends) and participants (journals, debriefing, mentor/coach) to help Gen Zers process their emotions, be focused on what God is doing, and understand the truth that God is revealing through this experience.  What are ways you have done/could do this pre-field, on-field, post-field?</vt:lpstr>
      <vt:lpstr>Generational Motivations for Missions</vt:lpstr>
      <vt:lpstr>“The speed and interdependence of events had produced new dynamics that threatened to overwhelm the time-honored processes and culture we’d built…I began to view effective leadership in the new environment as more akin to gardening than chess.”  —General Stanley McChrystal, USA (Ret.), and author of Team of Teams</vt:lpstr>
      <vt:lpstr>Takeaway #4 (Standard 1 &amp; 2):  Provide space for Gen Z to reflect and discuss where God is working in them and the ministry with whom you are partnering; affirm individual gifts and contributions of where you see God working in and through them.  What are ways you have done/could do this pre-field, on-field, post-field?  </vt:lpstr>
      <vt:lpstr>Today’s SCENE:</vt:lpstr>
      <vt:lpstr>   Mental Health Trends</vt:lpstr>
      <vt:lpstr>   Technology Trends</vt:lpstr>
      <vt:lpstr>   Technology Trends</vt:lpstr>
      <vt:lpstr>PowerPoint Presentation</vt:lpstr>
      <vt:lpstr>Takeaway #5 (Standards 6 &amp; 7):  Create and communicate clear guidelines and expectations upfront to participants (and parents) regarding technology use; time commitment; attitudes; relationships; etc. Provide some “simulations” of experience ahead of time (tech-free zones/periods; good mental health practices; etc.)  What are ways you have done/could do this pre-field, on-field, post-field?</vt:lpstr>
      <vt:lpstr>Generation Z Traits to Nuture </vt:lpstr>
      <vt:lpstr>The Call of a Remnant to the Global Age of Missions</vt:lpstr>
      <vt:lpstr>PowerPoint Presentation</vt:lpstr>
      <vt:lpstr>Opportunities for future generations in missions</vt:lpstr>
      <vt:lpstr>Questions &amp; Comments  Evaluations</vt:lpstr>
      <vt:lpstr>What is one takeaway for your context? </vt:lpstr>
      <vt:lpstr>www.leadingtomorrow.org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Opportunities for Millennials and Gen Z in Mission</dc:title>
  <dc:creator>Jolene Erlacher</dc:creator>
  <cp:lastModifiedBy>Jolene Erlacher</cp:lastModifiedBy>
  <cp:revision>5</cp:revision>
  <dcterms:created xsi:type="dcterms:W3CDTF">2019-07-03T18:36:30Z</dcterms:created>
  <dcterms:modified xsi:type="dcterms:W3CDTF">2022-09-08T20:12:21Z</dcterms:modified>
</cp:coreProperties>
</file>